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1"/>
  </p:notesMasterIdLst>
  <p:sldIdLst>
    <p:sldId id="256" r:id="rId3"/>
    <p:sldId id="257" r:id="rId4"/>
    <p:sldId id="259" r:id="rId5"/>
    <p:sldId id="260" r:id="rId6"/>
    <p:sldId id="407" r:id="rId7"/>
    <p:sldId id="408" r:id="rId8"/>
    <p:sldId id="262" r:id="rId9"/>
    <p:sldId id="391" r:id="rId10"/>
    <p:sldId id="392" r:id="rId11"/>
    <p:sldId id="390" r:id="rId12"/>
    <p:sldId id="417" r:id="rId13"/>
    <p:sldId id="384" r:id="rId14"/>
    <p:sldId id="418" r:id="rId15"/>
    <p:sldId id="409" r:id="rId16"/>
    <p:sldId id="380" r:id="rId17"/>
    <p:sldId id="381" r:id="rId18"/>
    <p:sldId id="382" r:id="rId19"/>
    <p:sldId id="410" r:id="rId20"/>
    <p:sldId id="403" r:id="rId21"/>
    <p:sldId id="404" r:id="rId22"/>
    <p:sldId id="405" r:id="rId23"/>
    <p:sldId id="406" r:id="rId24"/>
    <p:sldId id="396" r:id="rId25"/>
    <p:sldId id="414" r:id="rId26"/>
    <p:sldId id="412" r:id="rId27"/>
    <p:sldId id="413" r:id="rId28"/>
    <p:sldId id="415" r:id="rId29"/>
    <p:sldId id="416" r:id="rId30"/>
    <p:sldId id="419" r:id="rId31"/>
    <p:sldId id="421" r:id="rId32"/>
    <p:sldId id="420" r:id="rId33"/>
    <p:sldId id="422" r:id="rId34"/>
    <p:sldId id="423" r:id="rId35"/>
    <p:sldId id="411" r:id="rId36"/>
    <p:sldId id="424" r:id="rId37"/>
    <p:sldId id="394" r:id="rId38"/>
    <p:sldId id="395" r:id="rId39"/>
    <p:sldId id="3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3362D-C9AB-481F-B5F0-60DA76A3CE93}">
          <p14:sldIdLst>
            <p14:sldId id="256"/>
            <p14:sldId id="257"/>
            <p14:sldId id="259"/>
            <p14:sldId id="260"/>
            <p14:sldId id="407"/>
            <p14:sldId id="408"/>
            <p14:sldId id="262"/>
            <p14:sldId id="391"/>
            <p14:sldId id="392"/>
            <p14:sldId id="390"/>
            <p14:sldId id="417"/>
            <p14:sldId id="384"/>
            <p14:sldId id="418"/>
            <p14:sldId id="409"/>
            <p14:sldId id="380"/>
            <p14:sldId id="381"/>
            <p14:sldId id="382"/>
            <p14:sldId id="410"/>
            <p14:sldId id="403"/>
            <p14:sldId id="404"/>
            <p14:sldId id="405"/>
            <p14:sldId id="406"/>
            <p14:sldId id="396"/>
            <p14:sldId id="414"/>
            <p14:sldId id="412"/>
            <p14:sldId id="413"/>
            <p14:sldId id="415"/>
            <p14:sldId id="416"/>
            <p14:sldId id="419"/>
            <p14:sldId id="421"/>
            <p14:sldId id="420"/>
            <p14:sldId id="422"/>
            <p14:sldId id="423"/>
            <p14:sldId id="411"/>
            <p14:sldId id="424"/>
          </p14:sldIdLst>
        </p14:section>
        <p14:section name="Supplementary" id="{DBEB6047-058F-4BDF-BE14-4C3E18159857}">
          <p14:sldIdLst>
            <p14:sldId id="394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04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6EA20-889C-4CCE-A375-973AB0FC58B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11007A-8E39-4300-BA71-F7FBB0253D9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ysClr val="windowText" lastClr="000000"/>
              </a:solidFill>
            </a:rPr>
            <a:t>Types of Data in</a:t>
          </a:r>
        </a:p>
        <a:p>
          <a:r>
            <a:rPr lang="en-US" sz="2400" b="1" u="none" dirty="0">
              <a:solidFill>
                <a:sysClr val="windowText" lastClr="000000"/>
              </a:solidFill>
            </a:rPr>
            <a:t>Quantitative Research</a:t>
          </a:r>
        </a:p>
      </dgm:t>
    </dgm:pt>
    <dgm:pt modelId="{3C5E3D56-94AB-48C9-8F3A-1C7CA9F8B95A}" type="parTrans" cxnId="{41C6C86E-BE86-4EA0-B361-04412D83BE5E}">
      <dgm:prSet/>
      <dgm:spPr/>
      <dgm:t>
        <a:bodyPr/>
        <a:lstStyle/>
        <a:p>
          <a:endParaRPr lang="en-US"/>
        </a:p>
      </dgm:t>
    </dgm:pt>
    <dgm:pt modelId="{9925B377-7B22-4EF1-A964-8703D2463217}" type="sibTrans" cxnId="{41C6C86E-BE86-4EA0-B361-04412D83BE5E}">
      <dgm:prSet/>
      <dgm:spPr/>
      <dgm:t>
        <a:bodyPr/>
        <a:lstStyle/>
        <a:p>
          <a:endParaRPr lang="en-US"/>
        </a:p>
      </dgm:t>
    </dgm:pt>
    <dgm:pt modelId="{8B55F314-2E1E-4C22-8476-9DE0D4F38ADE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Categorical</a:t>
          </a:r>
        </a:p>
      </dgm:t>
    </dgm:pt>
    <dgm:pt modelId="{1392FD5C-B68D-41C9-B289-89FC7B84A82C}" type="sibTrans" cxnId="{7CD9BDB4-5645-463B-BA06-984297E1EC63}">
      <dgm:prSet/>
      <dgm:spPr/>
      <dgm:t>
        <a:bodyPr/>
        <a:lstStyle/>
        <a:p>
          <a:endParaRPr lang="en-US"/>
        </a:p>
      </dgm:t>
    </dgm:pt>
    <dgm:pt modelId="{444A5A27-01D0-4205-B44F-142BF42D0F90}" type="parTrans" cxnId="{7CD9BDB4-5645-463B-BA06-984297E1EC63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B3DF84B-CF40-48DA-8406-20858AFE325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Nominal</a:t>
          </a:r>
        </a:p>
        <a:p>
          <a:r>
            <a:rPr lang="en-US" sz="1400" dirty="0">
              <a:solidFill>
                <a:srgbClr val="0070C0"/>
              </a:solidFill>
            </a:rPr>
            <a:t>(gender, marital status, race)</a:t>
          </a:r>
        </a:p>
      </dgm:t>
    </dgm:pt>
    <dgm:pt modelId="{A38E2CE5-190E-48B5-8BCD-9A16D3F90C1B}" type="parTrans" cxnId="{6E95C62D-BC1D-4554-9B71-F7BF1B55C359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B8D251FD-D875-414C-813F-693B7C7016F2}" type="sibTrans" cxnId="{6E95C62D-BC1D-4554-9B71-F7BF1B55C359}">
      <dgm:prSet/>
      <dgm:spPr/>
      <dgm:t>
        <a:bodyPr/>
        <a:lstStyle/>
        <a:p>
          <a:endParaRPr lang="en-US"/>
        </a:p>
      </dgm:t>
    </dgm:pt>
    <dgm:pt modelId="{2878590B-BE86-49B2-A031-41B8DEECB6C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Ordinal</a:t>
          </a:r>
        </a:p>
        <a:p>
          <a:r>
            <a:rPr lang="en-US" sz="1400" dirty="0">
              <a:solidFill>
                <a:srgbClr val="0070C0"/>
              </a:solidFill>
            </a:rPr>
            <a:t>(severity scale, good/better/best)</a:t>
          </a:r>
        </a:p>
      </dgm:t>
    </dgm:pt>
    <dgm:pt modelId="{D0E1E779-AAF1-4836-A524-2A65B388CB70}" type="parTrans" cxnId="{889C3E18-A9F5-44A3-A302-6D8F02BE65E5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1073254-B2F1-430F-B95C-0B4FF3A83486}" type="sibTrans" cxnId="{889C3E18-A9F5-44A3-A302-6D8F02BE65E5}">
      <dgm:prSet/>
      <dgm:spPr/>
      <dgm:t>
        <a:bodyPr/>
        <a:lstStyle/>
        <a:p>
          <a:endParaRPr lang="en-US"/>
        </a:p>
      </dgm:t>
    </dgm:pt>
    <dgm:pt modelId="{59DA8B39-8514-4573-933E-C4388C957409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gm:t>
    </dgm:pt>
    <dgm:pt modelId="{A9EC7D54-F639-4425-AFBD-A87957D03F27}" type="sibTrans" cxnId="{C0FA7020-9580-47F8-98B5-27055FC95A08}">
      <dgm:prSet/>
      <dgm:spPr/>
      <dgm:t>
        <a:bodyPr/>
        <a:lstStyle/>
        <a:p>
          <a:endParaRPr lang="en-US"/>
        </a:p>
      </dgm:t>
    </dgm:pt>
    <dgm:pt modelId="{174EC501-5FFE-4BE0-A459-94BC2ABE9BBA}" type="parTrans" cxnId="{C0FA7020-9580-47F8-98B5-27055FC95A08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B07A033-365A-4EEC-BFA0-9747EA558C7C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gm:t>
    </dgm:pt>
    <dgm:pt modelId="{72BD771A-4612-40B5-A93B-1271E726DBF7}" type="sibTrans" cxnId="{C33F8572-84E2-4027-86C7-B9405663DD47}">
      <dgm:prSet/>
      <dgm:spPr/>
      <dgm:t>
        <a:bodyPr/>
        <a:lstStyle/>
        <a:p>
          <a:endParaRPr lang="en-US"/>
        </a:p>
      </dgm:t>
    </dgm:pt>
    <dgm:pt modelId="{D5101928-058F-43CF-A32B-33FFAD424574}" type="parTrans" cxnId="{C33F8572-84E2-4027-86C7-B9405663DD47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B1B6E43-B414-4F46-81D3-54A053FF4AB0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gm:t>
    </dgm:pt>
    <dgm:pt modelId="{5B679EF4-1F21-41E6-A4EF-CFF4D801C89D}" type="sibTrans" cxnId="{210E01FA-3EB8-49CF-AD5D-3AA3F0590A0A}">
      <dgm:prSet/>
      <dgm:spPr/>
      <dgm:t>
        <a:bodyPr/>
        <a:lstStyle/>
        <a:p>
          <a:endParaRPr lang="en-US"/>
        </a:p>
      </dgm:t>
    </dgm:pt>
    <dgm:pt modelId="{5E861589-C496-412B-A152-92BE6D5C408C}" type="parTrans" cxnId="{210E01FA-3EB8-49CF-AD5D-3AA3F0590A0A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FD8FF5B-C3D6-4696-816D-ECF59AB1904A}" type="pres">
      <dgm:prSet presAssocID="{74E6EA20-889C-4CCE-A375-973AB0FC58B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747BA8-C088-40EA-AF2B-703943AD1531}" type="pres">
      <dgm:prSet presAssocID="{74E6EA20-889C-4CCE-A375-973AB0FC58BC}" presName="hierFlow" presStyleCnt="0"/>
      <dgm:spPr/>
    </dgm:pt>
    <dgm:pt modelId="{AE9B9C40-0B84-4114-84B1-877CB6D9E036}" type="pres">
      <dgm:prSet presAssocID="{74E6EA20-889C-4CCE-A375-973AB0FC58B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CB218B-3EE0-42DA-91DC-0C2E7F4416CD}" type="pres">
      <dgm:prSet presAssocID="{6511007A-8E39-4300-BA71-F7FBB0253D94}" presName="Name14" presStyleCnt="0"/>
      <dgm:spPr/>
    </dgm:pt>
    <dgm:pt modelId="{54EF63CC-B5A9-47D3-B656-0FC6E0E824A9}" type="pres">
      <dgm:prSet presAssocID="{6511007A-8E39-4300-BA71-F7FBB0253D94}" presName="level1Shape" presStyleLbl="node0" presStyleIdx="0" presStyleCnt="1" custScaleX="312235" custScaleY="132463" custLinFactY="-20140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8439AAA-FDA5-4AAE-9177-3434AEE533A9}" type="pres">
      <dgm:prSet presAssocID="{6511007A-8E39-4300-BA71-F7FBB0253D94}" presName="hierChild2" presStyleCnt="0"/>
      <dgm:spPr/>
    </dgm:pt>
    <dgm:pt modelId="{B7EA2692-A12D-49F6-8946-75321087D250}" type="pres">
      <dgm:prSet presAssocID="{444A5A27-01D0-4205-B44F-142BF42D0F90}" presName="Name19" presStyleLbl="parChTrans1D2" presStyleIdx="0" presStyleCnt="2"/>
      <dgm:spPr/>
    </dgm:pt>
    <dgm:pt modelId="{7E08F0B3-3A8B-47CD-95DE-4D6657CF151B}" type="pres">
      <dgm:prSet presAssocID="{8B55F314-2E1E-4C22-8476-9DE0D4F38ADE}" presName="Name21" presStyleCnt="0"/>
      <dgm:spPr/>
    </dgm:pt>
    <dgm:pt modelId="{ED67039B-EED0-44AC-9435-6A0ADD6BC8EA}" type="pres">
      <dgm:prSet presAssocID="{8B55F314-2E1E-4C22-8476-9DE0D4F38ADE}" presName="level2Shape" presStyleLbl="node2" presStyleIdx="0" presStyleCnt="2" custScaleX="168943" custScaleY="83422" custLinFactNeighborY="-24435"/>
      <dgm:spPr>
        <a:prstGeom prst="roundRect">
          <a:avLst/>
        </a:prstGeom>
      </dgm:spPr>
    </dgm:pt>
    <dgm:pt modelId="{D4AAC57F-4869-4FD1-AAB9-F73A5806D8ED}" type="pres">
      <dgm:prSet presAssocID="{8B55F314-2E1E-4C22-8476-9DE0D4F38ADE}" presName="hierChild3" presStyleCnt="0"/>
      <dgm:spPr/>
    </dgm:pt>
    <dgm:pt modelId="{3AEF71A6-5F1F-4BB8-9200-65225EDB274D}" type="pres">
      <dgm:prSet presAssocID="{A38E2CE5-190E-48B5-8BCD-9A16D3F90C1B}" presName="Name19" presStyleLbl="parChTrans1D3" presStyleIdx="0" presStyleCnt="4"/>
      <dgm:spPr/>
    </dgm:pt>
    <dgm:pt modelId="{21C59F5D-049B-4FDA-A91D-5C7D3A047476}" type="pres">
      <dgm:prSet presAssocID="{8B3DF84B-CF40-48DA-8406-20858AFE3254}" presName="Name21" presStyleCnt="0"/>
      <dgm:spPr/>
    </dgm:pt>
    <dgm:pt modelId="{509A773C-DDE4-4343-9EE8-F6E3ACE8FB76}" type="pres">
      <dgm:prSet presAssocID="{8B3DF84B-CF40-48DA-8406-20858AFE3254}" presName="level2Shape" presStyleLbl="node3" presStyleIdx="0" presStyleCnt="4" custScaleX="219580" custScaleY="133926"/>
      <dgm:spPr>
        <a:prstGeom prst="roundRect">
          <a:avLst/>
        </a:prstGeom>
      </dgm:spPr>
    </dgm:pt>
    <dgm:pt modelId="{40CDBCB5-2601-42DB-8CBD-99894908108B}" type="pres">
      <dgm:prSet presAssocID="{8B3DF84B-CF40-48DA-8406-20858AFE3254}" presName="hierChild3" presStyleCnt="0"/>
      <dgm:spPr/>
    </dgm:pt>
    <dgm:pt modelId="{4CF13388-382C-44C7-BB30-EFF7D313E368}" type="pres">
      <dgm:prSet presAssocID="{D0E1E779-AAF1-4836-A524-2A65B388CB70}" presName="Name19" presStyleLbl="parChTrans1D3" presStyleIdx="1" presStyleCnt="4"/>
      <dgm:spPr/>
    </dgm:pt>
    <dgm:pt modelId="{9463CEF3-FDCA-45CC-91D0-FA34E5F8BEA3}" type="pres">
      <dgm:prSet presAssocID="{2878590B-BE86-49B2-A031-41B8DEECB6C4}" presName="Name21" presStyleCnt="0"/>
      <dgm:spPr/>
    </dgm:pt>
    <dgm:pt modelId="{D3223EE5-B077-44C5-B26B-34A525C5C709}" type="pres">
      <dgm:prSet presAssocID="{2878590B-BE86-49B2-A031-41B8DEECB6C4}" presName="level2Shape" presStyleLbl="node3" presStyleIdx="1" presStyleCnt="4" custScaleX="221641" custScaleY="133926"/>
      <dgm:spPr>
        <a:prstGeom prst="roundRect">
          <a:avLst/>
        </a:prstGeom>
      </dgm:spPr>
    </dgm:pt>
    <dgm:pt modelId="{506D976A-F255-42E9-8558-6F1B82343395}" type="pres">
      <dgm:prSet presAssocID="{2878590B-BE86-49B2-A031-41B8DEECB6C4}" presName="hierChild3" presStyleCnt="0"/>
      <dgm:spPr/>
    </dgm:pt>
    <dgm:pt modelId="{73B8E8C9-2BC5-4972-AB45-31CC8C7BF6A2}" type="pres">
      <dgm:prSet presAssocID="{174EC501-5FFE-4BE0-A459-94BC2ABE9BBA}" presName="Name19" presStyleLbl="parChTrans1D2" presStyleIdx="1" presStyleCnt="2"/>
      <dgm:spPr/>
    </dgm:pt>
    <dgm:pt modelId="{C4C25076-D62E-4751-B002-0617EF637FB7}" type="pres">
      <dgm:prSet presAssocID="{59DA8B39-8514-4573-933E-C4388C957409}" presName="Name21" presStyleCnt="0"/>
      <dgm:spPr/>
    </dgm:pt>
    <dgm:pt modelId="{63051FFE-45A1-4DBD-B364-5EC99DD33A70}" type="pres">
      <dgm:prSet presAssocID="{59DA8B39-8514-4573-933E-C4388C957409}" presName="level2Shape" presStyleLbl="node2" presStyleIdx="1" presStyleCnt="2" custScaleX="168943" custScaleY="83422" custLinFactNeighborY="-24435"/>
      <dgm:spPr>
        <a:prstGeom prst="roundRect">
          <a:avLst/>
        </a:prstGeom>
      </dgm:spPr>
    </dgm:pt>
    <dgm:pt modelId="{9D29DA6F-D0CE-4AB8-BBE0-FFFA721D02F6}" type="pres">
      <dgm:prSet presAssocID="{59DA8B39-8514-4573-933E-C4388C957409}" presName="hierChild3" presStyleCnt="0"/>
      <dgm:spPr/>
    </dgm:pt>
    <dgm:pt modelId="{578A8C79-92DB-4490-B4ED-A0F4454CF245}" type="pres">
      <dgm:prSet presAssocID="{D5101928-058F-43CF-A32B-33FFAD424574}" presName="Name19" presStyleLbl="parChTrans1D3" presStyleIdx="2" presStyleCnt="4"/>
      <dgm:spPr/>
    </dgm:pt>
    <dgm:pt modelId="{E58A83D9-242E-419D-ADD3-6E7E611CC9C6}" type="pres">
      <dgm:prSet presAssocID="{7B07A033-365A-4EEC-BFA0-9747EA558C7C}" presName="Name21" presStyleCnt="0"/>
      <dgm:spPr/>
    </dgm:pt>
    <dgm:pt modelId="{ED181096-BC4B-4FD3-985F-58229FB299E9}" type="pres">
      <dgm:prSet presAssocID="{7B07A033-365A-4EEC-BFA0-9747EA558C7C}" presName="level2Shape" presStyleLbl="node3" presStyleIdx="2" presStyleCnt="4" custScaleX="199282" custScaleY="133926"/>
      <dgm:spPr>
        <a:prstGeom prst="roundRect">
          <a:avLst/>
        </a:prstGeom>
      </dgm:spPr>
    </dgm:pt>
    <dgm:pt modelId="{367E3C7E-5ACC-47B2-8A2C-7498D8CD73C9}" type="pres">
      <dgm:prSet presAssocID="{7B07A033-365A-4EEC-BFA0-9747EA558C7C}" presName="hierChild3" presStyleCnt="0"/>
      <dgm:spPr/>
    </dgm:pt>
    <dgm:pt modelId="{0EF63B46-2CF5-422B-ADB4-E4A38E51E737}" type="pres">
      <dgm:prSet presAssocID="{5E861589-C496-412B-A152-92BE6D5C408C}" presName="Name19" presStyleLbl="parChTrans1D3" presStyleIdx="3" presStyleCnt="4"/>
      <dgm:spPr/>
    </dgm:pt>
    <dgm:pt modelId="{8BD55DC7-6685-423D-8D67-746AADB8F8C4}" type="pres">
      <dgm:prSet presAssocID="{1B1B6E43-B414-4F46-81D3-54A053FF4AB0}" presName="Name21" presStyleCnt="0"/>
      <dgm:spPr/>
    </dgm:pt>
    <dgm:pt modelId="{233EC8A2-12FD-4872-BAB2-D266CDC111B0}" type="pres">
      <dgm:prSet presAssocID="{1B1B6E43-B414-4F46-81D3-54A053FF4AB0}" presName="level2Shape" presStyleLbl="node3" presStyleIdx="3" presStyleCnt="4" custScaleX="199282" custScaleY="133926"/>
      <dgm:spPr>
        <a:prstGeom prst="roundRect">
          <a:avLst/>
        </a:prstGeom>
      </dgm:spPr>
    </dgm:pt>
    <dgm:pt modelId="{239555FF-70B3-4610-A793-178B5E153D96}" type="pres">
      <dgm:prSet presAssocID="{1B1B6E43-B414-4F46-81D3-54A053FF4AB0}" presName="hierChild3" presStyleCnt="0"/>
      <dgm:spPr/>
    </dgm:pt>
    <dgm:pt modelId="{EB12A513-4204-48C9-BBC6-101E4F62C447}" type="pres">
      <dgm:prSet presAssocID="{74E6EA20-889C-4CCE-A375-973AB0FC58BC}" presName="bgShapesFlow" presStyleCnt="0"/>
      <dgm:spPr/>
    </dgm:pt>
  </dgm:ptLst>
  <dgm:cxnLst>
    <dgm:cxn modelId="{2ADC0206-C0F3-4324-9A49-EF91E9F61B75}" type="presOf" srcId="{1B1B6E43-B414-4F46-81D3-54A053FF4AB0}" destId="{233EC8A2-12FD-4872-BAB2-D266CDC111B0}" srcOrd="0" destOrd="0" presId="urn:microsoft.com/office/officeart/2005/8/layout/hierarchy6"/>
    <dgm:cxn modelId="{71142008-AA82-45DD-802C-FE0CF2F1C790}" type="presOf" srcId="{D5101928-058F-43CF-A32B-33FFAD424574}" destId="{578A8C79-92DB-4490-B4ED-A0F4454CF245}" srcOrd="0" destOrd="0" presId="urn:microsoft.com/office/officeart/2005/8/layout/hierarchy6"/>
    <dgm:cxn modelId="{46063211-EE7D-4F06-8CA0-4EECFC41E3C1}" type="presOf" srcId="{5E861589-C496-412B-A152-92BE6D5C408C}" destId="{0EF63B46-2CF5-422B-ADB4-E4A38E51E737}" srcOrd="0" destOrd="0" presId="urn:microsoft.com/office/officeart/2005/8/layout/hierarchy6"/>
    <dgm:cxn modelId="{41598113-7809-4D57-90D7-BC48E70B0C5D}" type="presOf" srcId="{A38E2CE5-190E-48B5-8BCD-9A16D3F90C1B}" destId="{3AEF71A6-5F1F-4BB8-9200-65225EDB274D}" srcOrd="0" destOrd="0" presId="urn:microsoft.com/office/officeart/2005/8/layout/hierarchy6"/>
    <dgm:cxn modelId="{889C3E18-A9F5-44A3-A302-6D8F02BE65E5}" srcId="{8B55F314-2E1E-4C22-8476-9DE0D4F38ADE}" destId="{2878590B-BE86-49B2-A031-41B8DEECB6C4}" srcOrd="1" destOrd="0" parTransId="{D0E1E779-AAF1-4836-A524-2A65B388CB70}" sibTransId="{01073254-B2F1-430F-B95C-0B4FF3A83486}"/>
    <dgm:cxn modelId="{C0FA7020-9580-47F8-98B5-27055FC95A08}" srcId="{6511007A-8E39-4300-BA71-F7FBB0253D94}" destId="{59DA8B39-8514-4573-933E-C4388C957409}" srcOrd="1" destOrd="0" parTransId="{174EC501-5FFE-4BE0-A459-94BC2ABE9BBA}" sibTransId="{A9EC7D54-F639-4425-AFBD-A87957D03F27}"/>
    <dgm:cxn modelId="{C5946727-175E-4FD8-B759-DF7FD725C2C7}" type="presOf" srcId="{7B07A033-365A-4EEC-BFA0-9747EA558C7C}" destId="{ED181096-BC4B-4FD3-985F-58229FB299E9}" srcOrd="0" destOrd="0" presId="urn:microsoft.com/office/officeart/2005/8/layout/hierarchy6"/>
    <dgm:cxn modelId="{6E95C62D-BC1D-4554-9B71-F7BF1B55C359}" srcId="{8B55F314-2E1E-4C22-8476-9DE0D4F38ADE}" destId="{8B3DF84B-CF40-48DA-8406-20858AFE3254}" srcOrd="0" destOrd="0" parTransId="{A38E2CE5-190E-48B5-8BCD-9A16D3F90C1B}" sibTransId="{B8D251FD-D875-414C-813F-693B7C7016F2}"/>
    <dgm:cxn modelId="{C99F0D35-B62B-4EA0-BEAA-D731B497315A}" type="presOf" srcId="{74E6EA20-889C-4CCE-A375-973AB0FC58BC}" destId="{CFD8FF5B-C3D6-4696-816D-ECF59AB1904A}" srcOrd="0" destOrd="0" presId="urn:microsoft.com/office/officeart/2005/8/layout/hierarchy6"/>
    <dgm:cxn modelId="{41C6C86E-BE86-4EA0-B361-04412D83BE5E}" srcId="{74E6EA20-889C-4CCE-A375-973AB0FC58BC}" destId="{6511007A-8E39-4300-BA71-F7FBB0253D94}" srcOrd="0" destOrd="0" parTransId="{3C5E3D56-94AB-48C9-8F3A-1C7CA9F8B95A}" sibTransId="{9925B377-7B22-4EF1-A964-8703D2463217}"/>
    <dgm:cxn modelId="{C33F8572-84E2-4027-86C7-B9405663DD47}" srcId="{59DA8B39-8514-4573-933E-C4388C957409}" destId="{7B07A033-365A-4EEC-BFA0-9747EA558C7C}" srcOrd="0" destOrd="0" parTransId="{D5101928-058F-43CF-A32B-33FFAD424574}" sibTransId="{72BD771A-4612-40B5-A93B-1271E726DBF7}"/>
    <dgm:cxn modelId="{C9EC5E76-A8A9-4EBF-84FB-B03FE2BF4923}" type="presOf" srcId="{D0E1E779-AAF1-4836-A524-2A65B388CB70}" destId="{4CF13388-382C-44C7-BB30-EFF7D313E368}" srcOrd="0" destOrd="0" presId="urn:microsoft.com/office/officeart/2005/8/layout/hierarchy6"/>
    <dgm:cxn modelId="{FF8BB87D-974F-45BC-A328-4BCEC396CBAF}" type="presOf" srcId="{8B55F314-2E1E-4C22-8476-9DE0D4F38ADE}" destId="{ED67039B-EED0-44AC-9435-6A0ADD6BC8EA}" srcOrd="0" destOrd="0" presId="urn:microsoft.com/office/officeart/2005/8/layout/hierarchy6"/>
    <dgm:cxn modelId="{651AAF7F-9265-4DF7-8644-0F92CB59F62A}" type="presOf" srcId="{6511007A-8E39-4300-BA71-F7FBB0253D94}" destId="{54EF63CC-B5A9-47D3-B656-0FC6E0E824A9}" srcOrd="0" destOrd="0" presId="urn:microsoft.com/office/officeart/2005/8/layout/hierarchy6"/>
    <dgm:cxn modelId="{92419F99-05C4-44EE-B44A-DD1DC7F6A12C}" type="presOf" srcId="{8B3DF84B-CF40-48DA-8406-20858AFE3254}" destId="{509A773C-DDE4-4343-9EE8-F6E3ACE8FB76}" srcOrd="0" destOrd="0" presId="urn:microsoft.com/office/officeart/2005/8/layout/hierarchy6"/>
    <dgm:cxn modelId="{EE2B0D9C-B398-43E3-82C0-4CE74B778B76}" type="presOf" srcId="{444A5A27-01D0-4205-B44F-142BF42D0F90}" destId="{B7EA2692-A12D-49F6-8946-75321087D250}" srcOrd="0" destOrd="0" presId="urn:microsoft.com/office/officeart/2005/8/layout/hierarchy6"/>
    <dgm:cxn modelId="{212343AF-4C8B-4929-A51F-37CE948402E7}" type="presOf" srcId="{2878590B-BE86-49B2-A031-41B8DEECB6C4}" destId="{D3223EE5-B077-44C5-B26B-34A525C5C709}" srcOrd="0" destOrd="0" presId="urn:microsoft.com/office/officeart/2005/8/layout/hierarchy6"/>
    <dgm:cxn modelId="{9E3E05B0-C746-4325-8A43-603FC3A50860}" type="presOf" srcId="{174EC501-5FFE-4BE0-A459-94BC2ABE9BBA}" destId="{73B8E8C9-2BC5-4972-AB45-31CC8C7BF6A2}" srcOrd="0" destOrd="0" presId="urn:microsoft.com/office/officeart/2005/8/layout/hierarchy6"/>
    <dgm:cxn modelId="{7CD9BDB4-5645-463B-BA06-984297E1EC63}" srcId="{6511007A-8E39-4300-BA71-F7FBB0253D94}" destId="{8B55F314-2E1E-4C22-8476-9DE0D4F38ADE}" srcOrd="0" destOrd="0" parTransId="{444A5A27-01D0-4205-B44F-142BF42D0F90}" sibTransId="{1392FD5C-B68D-41C9-B289-89FC7B84A82C}"/>
    <dgm:cxn modelId="{A3F6E7B5-C02D-4FED-BFD5-A08EBD194EFC}" type="presOf" srcId="{59DA8B39-8514-4573-933E-C4388C957409}" destId="{63051FFE-45A1-4DBD-B364-5EC99DD33A70}" srcOrd="0" destOrd="0" presId="urn:microsoft.com/office/officeart/2005/8/layout/hierarchy6"/>
    <dgm:cxn modelId="{210E01FA-3EB8-49CF-AD5D-3AA3F0590A0A}" srcId="{59DA8B39-8514-4573-933E-C4388C957409}" destId="{1B1B6E43-B414-4F46-81D3-54A053FF4AB0}" srcOrd="1" destOrd="0" parTransId="{5E861589-C496-412B-A152-92BE6D5C408C}" sibTransId="{5B679EF4-1F21-41E6-A4EF-CFF4D801C89D}"/>
    <dgm:cxn modelId="{C1AA0DC0-180C-4B62-B09E-03CED7714C0E}" type="presParOf" srcId="{CFD8FF5B-C3D6-4696-816D-ECF59AB1904A}" destId="{F2747BA8-C088-40EA-AF2B-703943AD1531}" srcOrd="0" destOrd="0" presId="urn:microsoft.com/office/officeart/2005/8/layout/hierarchy6"/>
    <dgm:cxn modelId="{2B1999BE-FDD7-419F-8469-8F83E2ABA5E5}" type="presParOf" srcId="{F2747BA8-C088-40EA-AF2B-703943AD1531}" destId="{AE9B9C40-0B84-4114-84B1-877CB6D9E036}" srcOrd="0" destOrd="0" presId="urn:microsoft.com/office/officeart/2005/8/layout/hierarchy6"/>
    <dgm:cxn modelId="{034CC6B7-892D-43A8-9073-063BDC96BACF}" type="presParOf" srcId="{AE9B9C40-0B84-4114-84B1-877CB6D9E036}" destId="{A3CB218B-3EE0-42DA-91DC-0C2E7F4416CD}" srcOrd="0" destOrd="0" presId="urn:microsoft.com/office/officeart/2005/8/layout/hierarchy6"/>
    <dgm:cxn modelId="{D8DE78F5-03C1-406D-B25D-D7EA0A9917A3}" type="presParOf" srcId="{A3CB218B-3EE0-42DA-91DC-0C2E7F4416CD}" destId="{54EF63CC-B5A9-47D3-B656-0FC6E0E824A9}" srcOrd="0" destOrd="0" presId="urn:microsoft.com/office/officeart/2005/8/layout/hierarchy6"/>
    <dgm:cxn modelId="{95DB5FE7-A217-4982-98F7-1F06EB0AD851}" type="presParOf" srcId="{A3CB218B-3EE0-42DA-91DC-0C2E7F4416CD}" destId="{08439AAA-FDA5-4AAE-9177-3434AEE533A9}" srcOrd="1" destOrd="0" presId="urn:microsoft.com/office/officeart/2005/8/layout/hierarchy6"/>
    <dgm:cxn modelId="{FD9B9FAB-E5E3-48CE-B50D-85CA36655558}" type="presParOf" srcId="{08439AAA-FDA5-4AAE-9177-3434AEE533A9}" destId="{B7EA2692-A12D-49F6-8946-75321087D250}" srcOrd="0" destOrd="0" presId="urn:microsoft.com/office/officeart/2005/8/layout/hierarchy6"/>
    <dgm:cxn modelId="{A70019F4-0164-4339-BD4A-E417F3A5A7FB}" type="presParOf" srcId="{08439AAA-FDA5-4AAE-9177-3434AEE533A9}" destId="{7E08F0B3-3A8B-47CD-95DE-4D6657CF151B}" srcOrd="1" destOrd="0" presId="urn:microsoft.com/office/officeart/2005/8/layout/hierarchy6"/>
    <dgm:cxn modelId="{944277F6-4828-4A8B-8126-3A5B93B9149B}" type="presParOf" srcId="{7E08F0B3-3A8B-47CD-95DE-4D6657CF151B}" destId="{ED67039B-EED0-44AC-9435-6A0ADD6BC8EA}" srcOrd="0" destOrd="0" presId="urn:microsoft.com/office/officeart/2005/8/layout/hierarchy6"/>
    <dgm:cxn modelId="{46159639-1112-42D7-A33F-90DEA7AF8501}" type="presParOf" srcId="{7E08F0B3-3A8B-47CD-95DE-4D6657CF151B}" destId="{D4AAC57F-4869-4FD1-AAB9-F73A5806D8ED}" srcOrd="1" destOrd="0" presId="urn:microsoft.com/office/officeart/2005/8/layout/hierarchy6"/>
    <dgm:cxn modelId="{684EDF20-3579-4787-AB2E-1596CF7AFE97}" type="presParOf" srcId="{D4AAC57F-4869-4FD1-AAB9-F73A5806D8ED}" destId="{3AEF71A6-5F1F-4BB8-9200-65225EDB274D}" srcOrd="0" destOrd="0" presId="urn:microsoft.com/office/officeart/2005/8/layout/hierarchy6"/>
    <dgm:cxn modelId="{DFE303C4-7775-47BF-804A-4ED1E3AC8336}" type="presParOf" srcId="{D4AAC57F-4869-4FD1-AAB9-F73A5806D8ED}" destId="{21C59F5D-049B-4FDA-A91D-5C7D3A047476}" srcOrd="1" destOrd="0" presId="urn:microsoft.com/office/officeart/2005/8/layout/hierarchy6"/>
    <dgm:cxn modelId="{60F087D7-EC8F-4EA5-A380-9A7AC50A3548}" type="presParOf" srcId="{21C59F5D-049B-4FDA-A91D-5C7D3A047476}" destId="{509A773C-DDE4-4343-9EE8-F6E3ACE8FB76}" srcOrd="0" destOrd="0" presId="urn:microsoft.com/office/officeart/2005/8/layout/hierarchy6"/>
    <dgm:cxn modelId="{919C7C23-C533-403D-9C70-66D8BB6BDF91}" type="presParOf" srcId="{21C59F5D-049B-4FDA-A91D-5C7D3A047476}" destId="{40CDBCB5-2601-42DB-8CBD-99894908108B}" srcOrd="1" destOrd="0" presId="urn:microsoft.com/office/officeart/2005/8/layout/hierarchy6"/>
    <dgm:cxn modelId="{08C2B6DB-6012-463D-A963-5F8327111297}" type="presParOf" srcId="{D4AAC57F-4869-4FD1-AAB9-F73A5806D8ED}" destId="{4CF13388-382C-44C7-BB30-EFF7D313E368}" srcOrd="2" destOrd="0" presId="urn:microsoft.com/office/officeart/2005/8/layout/hierarchy6"/>
    <dgm:cxn modelId="{66BCBEDD-BAC1-45AE-9607-8694709A9A04}" type="presParOf" srcId="{D4AAC57F-4869-4FD1-AAB9-F73A5806D8ED}" destId="{9463CEF3-FDCA-45CC-91D0-FA34E5F8BEA3}" srcOrd="3" destOrd="0" presId="urn:microsoft.com/office/officeart/2005/8/layout/hierarchy6"/>
    <dgm:cxn modelId="{10C391A4-DF75-4520-8D9A-C16245AF365D}" type="presParOf" srcId="{9463CEF3-FDCA-45CC-91D0-FA34E5F8BEA3}" destId="{D3223EE5-B077-44C5-B26B-34A525C5C709}" srcOrd="0" destOrd="0" presId="urn:microsoft.com/office/officeart/2005/8/layout/hierarchy6"/>
    <dgm:cxn modelId="{B256DBC9-0004-408A-A2F2-80EF30130D54}" type="presParOf" srcId="{9463CEF3-FDCA-45CC-91D0-FA34E5F8BEA3}" destId="{506D976A-F255-42E9-8558-6F1B82343395}" srcOrd="1" destOrd="0" presId="urn:microsoft.com/office/officeart/2005/8/layout/hierarchy6"/>
    <dgm:cxn modelId="{1206D6E6-E83D-41D2-8619-CD6328396B27}" type="presParOf" srcId="{08439AAA-FDA5-4AAE-9177-3434AEE533A9}" destId="{73B8E8C9-2BC5-4972-AB45-31CC8C7BF6A2}" srcOrd="2" destOrd="0" presId="urn:microsoft.com/office/officeart/2005/8/layout/hierarchy6"/>
    <dgm:cxn modelId="{7552E2B8-A258-44C1-B1AF-3E781336437E}" type="presParOf" srcId="{08439AAA-FDA5-4AAE-9177-3434AEE533A9}" destId="{C4C25076-D62E-4751-B002-0617EF637FB7}" srcOrd="3" destOrd="0" presId="urn:microsoft.com/office/officeart/2005/8/layout/hierarchy6"/>
    <dgm:cxn modelId="{157458D1-8489-48E5-970F-4D6782FC578C}" type="presParOf" srcId="{C4C25076-D62E-4751-B002-0617EF637FB7}" destId="{63051FFE-45A1-4DBD-B364-5EC99DD33A70}" srcOrd="0" destOrd="0" presId="urn:microsoft.com/office/officeart/2005/8/layout/hierarchy6"/>
    <dgm:cxn modelId="{3DD5D42C-7CAA-4E4C-8FB8-FA1EEA46BFC0}" type="presParOf" srcId="{C4C25076-D62E-4751-B002-0617EF637FB7}" destId="{9D29DA6F-D0CE-4AB8-BBE0-FFFA721D02F6}" srcOrd="1" destOrd="0" presId="urn:microsoft.com/office/officeart/2005/8/layout/hierarchy6"/>
    <dgm:cxn modelId="{1044D099-448A-4524-883A-30C3E1F2EE7A}" type="presParOf" srcId="{9D29DA6F-D0CE-4AB8-BBE0-FFFA721D02F6}" destId="{578A8C79-92DB-4490-B4ED-A0F4454CF245}" srcOrd="0" destOrd="0" presId="urn:microsoft.com/office/officeart/2005/8/layout/hierarchy6"/>
    <dgm:cxn modelId="{585DC18D-282D-458C-B4DA-C25FA83D8233}" type="presParOf" srcId="{9D29DA6F-D0CE-4AB8-BBE0-FFFA721D02F6}" destId="{E58A83D9-242E-419D-ADD3-6E7E611CC9C6}" srcOrd="1" destOrd="0" presId="urn:microsoft.com/office/officeart/2005/8/layout/hierarchy6"/>
    <dgm:cxn modelId="{19199EEB-622A-4DF3-8A99-C42197B75C7A}" type="presParOf" srcId="{E58A83D9-242E-419D-ADD3-6E7E611CC9C6}" destId="{ED181096-BC4B-4FD3-985F-58229FB299E9}" srcOrd="0" destOrd="0" presId="urn:microsoft.com/office/officeart/2005/8/layout/hierarchy6"/>
    <dgm:cxn modelId="{8AA97754-950C-44B6-BEF8-5C3F98427916}" type="presParOf" srcId="{E58A83D9-242E-419D-ADD3-6E7E611CC9C6}" destId="{367E3C7E-5ACC-47B2-8A2C-7498D8CD73C9}" srcOrd="1" destOrd="0" presId="urn:microsoft.com/office/officeart/2005/8/layout/hierarchy6"/>
    <dgm:cxn modelId="{1064BC13-0BD9-4779-AC99-052825C354D0}" type="presParOf" srcId="{9D29DA6F-D0CE-4AB8-BBE0-FFFA721D02F6}" destId="{0EF63B46-2CF5-422B-ADB4-E4A38E51E737}" srcOrd="2" destOrd="0" presId="urn:microsoft.com/office/officeart/2005/8/layout/hierarchy6"/>
    <dgm:cxn modelId="{3DE11187-4CD2-4C20-947B-DBD31782A739}" type="presParOf" srcId="{9D29DA6F-D0CE-4AB8-BBE0-FFFA721D02F6}" destId="{8BD55DC7-6685-423D-8D67-746AADB8F8C4}" srcOrd="3" destOrd="0" presId="urn:microsoft.com/office/officeart/2005/8/layout/hierarchy6"/>
    <dgm:cxn modelId="{B01BC88D-8E38-45A1-98A0-E087272C5897}" type="presParOf" srcId="{8BD55DC7-6685-423D-8D67-746AADB8F8C4}" destId="{233EC8A2-12FD-4872-BAB2-D266CDC111B0}" srcOrd="0" destOrd="0" presId="urn:microsoft.com/office/officeart/2005/8/layout/hierarchy6"/>
    <dgm:cxn modelId="{43D61C57-CA89-45FC-8F5F-9C7B834BEC92}" type="presParOf" srcId="{8BD55DC7-6685-423D-8D67-746AADB8F8C4}" destId="{239555FF-70B3-4610-A793-178B5E153D96}" srcOrd="1" destOrd="0" presId="urn:microsoft.com/office/officeart/2005/8/layout/hierarchy6"/>
    <dgm:cxn modelId="{DF96A6D8-0449-4A8D-8D24-7F97757958F1}" type="presParOf" srcId="{CFD8FF5B-C3D6-4696-816D-ECF59AB1904A}" destId="{EB12A513-4204-48C9-BBC6-101E4F62C447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Variance or</a:t>
          </a:r>
          <a:br>
            <a:rPr lang="en-US" dirty="0">
              <a:solidFill>
                <a:schemeClr val="accent2"/>
              </a:solidFill>
            </a:rPr>
          </a:br>
          <a:r>
            <a:rPr lang="en-US" dirty="0">
              <a:solidFill>
                <a:schemeClr val="accent2"/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Variance or</a:t>
          </a:r>
          <a:br>
            <a:rPr lang="en-US" dirty="0">
              <a:solidFill>
                <a:schemeClr val="accent2"/>
              </a:solidFill>
            </a:rPr>
          </a:br>
          <a:r>
            <a:rPr lang="en-US" dirty="0">
              <a:solidFill>
                <a:schemeClr val="accent2"/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dirty="0">
              <a:solidFill>
                <a:schemeClr val="bg1">
                  <a:lumMod val="75000"/>
                </a:schemeClr>
              </a:solidFill>
            </a:rPr>
          </a:br>
          <a:r>
            <a:rPr lang="en-US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dirty="0">
              <a:solidFill>
                <a:schemeClr val="bg1">
                  <a:lumMod val="75000"/>
                </a:schemeClr>
              </a:solidFill>
            </a:rPr>
          </a:br>
          <a:r>
            <a:rPr lang="en-US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657EE8-0900-4DA0-A3B4-85769F988E9D}" type="doc">
      <dgm:prSet loTypeId="urn:microsoft.com/office/officeart/2005/8/layout/gear1" loCatId="process" qsTypeId="urn:microsoft.com/office/officeart/2005/8/quickstyle/simple1" qsCatId="simple" csTypeId="urn:microsoft.com/office/officeart/2005/8/colors/accent4_1" csCatId="accent4" phldr="1"/>
      <dgm:spPr/>
    </dgm:pt>
    <dgm:pt modelId="{14A87C12-6F28-4DEA-A6DF-1B8D5BA7FFEB}">
      <dgm:prSet phldrT="[Text]"/>
      <dgm:spPr/>
      <dgm:t>
        <a:bodyPr/>
        <a:lstStyle/>
        <a:p>
          <a:r>
            <a:rPr lang="en-US" b="1" dirty="0"/>
            <a:t>Proportions</a:t>
          </a:r>
        </a:p>
      </dgm:t>
    </dgm:pt>
    <dgm:pt modelId="{C314A010-E09F-4C3F-B740-FCCFEA87333D}" type="parTrans" cxnId="{E6DC148C-B0C9-42D0-B418-8F7C73C2042B}">
      <dgm:prSet/>
      <dgm:spPr/>
      <dgm:t>
        <a:bodyPr/>
        <a:lstStyle/>
        <a:p>
          <a:endParaRPr lang="en-US"/>
        </a:p>
      </dgm:t>
    </dgm:pt>
    <dgm:pt modelId="{8C63B763-CC42-48CF-8DAC-82D87B8FD46C}" type="sibTrans" cxnId="{E6DC148C-B0C9-42D0-B418-8F7C73C2042B}">
      <dgm:prSet/>
      <dgm:spPr/>
      <dgm:t>
        <a:bodyPr/>
        <a:lstStyle/>
        <a:p>
          <a:endParaRPr lang="en-US"/>
        </a:p>
      </dgm:t>
    </dgm:pt>
    <dgm:pt modelId="{02FB0B69-FC16-4D61-A368-ED5C527FBC15}">
      <dgm:prSet phldrT="[Text]"/>
      <dgm:spPr/>
      <dgm:t>
        <a:bodyPr/>
        <a:lstStyle/>
        <a:p>
          <a:r>
            <a:rPr lang="en-US" b="1" dirty="0"/>
            <a:t>Counts</a:t>
          </a:r>
        </a:p>
      </dgm:t>
    </dgm:pt>
    <dgm:pt modelId="{B2475CAE-7E95-4D27-B35D-D5A0D68C3963}" type="parTrans" cxnId="{8196E3B9-9F26-4368-8D0C-45A5D28D61AC}">
      <dgm:prSet/>
      <dgm:spPr/>
      <dgm:t>
        <a:bodyPr/>
        <a:lstStyle/>
        <a:p>
          <a:endParaRPr lang="en-US"/>
        </a:p>
      </dgm:t>
    </dgm:pt>
    <dgm:pt modelId="{118F6C72-BA88-49CC-8F77-759631F8357B}" type="sibTrans" cxnId="{8196E3B9-9F26-4368-8D0C-45A5D28D61AC}">
      <dgm:prSet/>
      <dgm:spPr/>
      <dgm:t>
        <a:bodyPr/>
        <a:lstStyle/>
        <a:p>
          <a:endParaRPr lang="en-US"/>
        </a:p>
      </dgm:t>
    </dgm:pt>
    <dgm:pt modelId="{6DC7FADC-4343-44D7-835F-F433EE512A3D}" type="pres">
      <dgm:prSet presAssocID="{B8657EE8-0900-4DA0-A3B4-85769F988E9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8F902ED-B965-4035-AB91-59F57C72E4F1}" type="pres">
      <dgm:prSet presAssocID="{14A87C12-6F28-4DEA-A6DF-1B8D5BA7FFEB}" presName="gear1" presStyleLbl="node1" presStyleIdx="0" presStyleCnt="2">
        <dgm:presLayoutVars>
          <dgm:chMax val="1"/>
          <dgm:bulletEnabled val="1"/>
        </dgm:presLayoutVars>
      </dgm:prSet>
      <dgm:spPr/>
    </dgm:pt>
    <dgm:pt modelId="{B9298B53-E440-4697-A949-70FE78BE4833}" type="pres">
      <dgm:prSet presAssocID="{14A87C12-6F28-4DEA-A6DF-1B8D5BA7FFEB}" presName="gear1srcNode" presStyleLbl="node1" presStyleIdx="0" presStyleCnt="2"/>
      <dgm:spPr/>
    </dgm:pt>
    <dgm:pt modelId="{DDFF5B95-5DDA-4391-B7EC-B9BC85744478}" type="pres">
      <dgm:prSet presAssocID="{14A87C12-6F28-4DEA-A6DF-1B8D5BA7FFEB}" presName="gear1dstNode" presStyleLbl="node1" presStyleIdx="0" presStyleCnt="2"/>
      <dgm:spPr/>
    </dgm:pt>
    <dgm:pt modelId="{54610565-1153-491A-8C33-EA4691F6ACA0}" type="pres">
      <dgm:prSet presAssocID="{02FB0B69-FC16-4D61-A368-ED5C527FBC15}" presName="gear2" presStyleLbl="node1" presStyleIdx="1" presStyleCnt="2">
        <dgm:presLayoutVars>
          <dgm:chMax val="1"/>
          <dgm:bulletEnabled val="1"/>
        </dgm:presLayoutVars>
      </dgm:prSet>
      <dgm:spPr/>
    </dgm:pt>
    <dgm:pt modelId="{A3C4D668-E070-4086-8A36-FDBEC9924214}" type="pres">
      <dgm:prSet presAssocID="{02FB0B69-FC16-4D61-A368-ED5C527FBC15}" presName="gear2srcNode" presStyleLbl="node1" presStyleIdx="1" presStyleCnt="2"/>
      <dgm:spPr/>
    </dgm:pt>
    <dgm:pt modelId="{17E09D0C-9958-47A5-80DB-B81F24EDBDB8}" type="pres">
      <dgm:prSet presAssocID="{02FB0B69-FC16-4D61-A368-ED5C527FBC15}" presName="gear2dstNode" presStyleLbl="node1" presStyleIdx="1" presStyleCnt="2"/>
      <dgm:spPr/>
    </dgm:pt>
    <dgm:pt modelId="{C9E570F9-CE22-40B2-9D57-5CFB10584337}" type="pres">
      <dgm:prSet presAssocID="{8C63B763-CC42-48CF-8DAC-82D87B8FD46C}" presName="connector1" presStyleLbl="sibTrans2D1" presStyleIdx="0" presStyleCnt="2"/>
      <dgm:spPr/>
    </dgm:pt>
    <dgm:pt modelId="{2ED03713-5E9D-4529-A99C-C15051448592}" type="pres">
      <dgm:prSet presAssocID="{118F6C72-BA88-49CC-8F77-759631F8357B}" presName="connector2" presStyleLbl="sibTrans2D1" presStyleIdx="1" presStyleCnt="2"/>
      <dgm:spPr/>
    </dgm:pt>
  </dgm:ptLst>
  <dgm:cxnLst>
    <dgm:cxn modelId="{2C9C0D48-14FC-476F-9E6F-AC4F99AF57F7}" type="presOf" srcId="{14A87C12-6F28-4DEA-A6DF-1B8D5BA7FFEB}" destId="{18F902ED-B965-4035-AB91-59F57C72E4F1}" srcOrd="0" destOrd="0" presId="urn:microsoft.com/office/officeart/2005/8/layout/gear1"/>
    <dgm:cxn modelId="{16D8DD54-9DF8-45EC-A65B-9C6B84EB6EF5}" type="presOf" srcId="{02FB0B69-FC16-4D61-A368-ED5C527FBC15}" destId="{17E09D0C-9958-47A5-80DB-B81F24EDBDB8}" srcOrd="2" destOrd="0" presId="urn:microsoft.com/office/officeart/2005/8/layout/gear1"/>
    <dgm:cxn modelId="{E6DC148C-B0C9-42D0-B418-8F7C73C2042B}" srcId="{B8657EE8-0900-4DA0-A3B4-85769F988E9D}" destId="{14A87C12-6F28-4DEA-A6DF-1B8D5BA7FFEB}" srcOrd="0" destOrd="0" parTransId="{C314A010-E09F-4C3F-B740-FCCFEA87333D}" sibTransId="{8C63B763-CC42-48CF-8DAC-82D87B8FD46C}"/>
    <dgm:cxn modelId="{1442E590-D20E-4565-A682-01694A33FC34}" type="presOf" srcId="{14A87C12-6F28-4DEA-A6DF-1B8D5BA7FFEB}" destId="{B9298B53-E440-4697-A949-70FE78BE4833}" srcOrd="1" destOrd="0" presId="urn:microsoft.com/office/officeart/2005/8/layout/gear1"/>
    <dgm:cxn modelId="{C7A9D19F-4A3C-4861-8197-497CC9A40790}" type="presOf" srcId="{02FB0B69-FC16-4D61-A368-ED5C527FBC15}" destId="{54610565-1153-491A-8C33-EA4691F6ACA0}" srcOrd="0" destOrd="0" presId="urn:microsoft.com/office/officeart/2005/8/layout/gear1"/>
    <dgm:cxn modelId="{470988A5-D13E-46D1-B7FF-AB664724E023}" type="presOf" srcId="{8C63B763-CC42-48CF-8DAC-82D87B8FD46C}" destId="{C9E570F9-CE22-40B2-9D57-5CFB10584337}" srcOrd="0" destOrd="0" presId="urn:microsoft.com/office/officeart/2005/8/layout/gear1"/>
    <dgm:cxn modelId="{8196E3B9-9F26-4368-8D0C-45A5D28D61AC}" srcId="{B8657EE8-0900-4DA0-A3B4-85769F988E9D}" destId="{02FB0B69-FC16-4D61-A368-ED5C527FBC15}" srcOrd="1" destOrd="0" parTransId="{B2475CAE-7E95-4D27-B35D-D5A0D68C3963}" sibTransId="{118F6C72-BA88-49CC-8F77-759631F8357B}"/>
    <dgm:cxn modelId="{BC874AC8-2D4B-4AA6-8076-0BE40CD84809}" type="presOf" srcId="{14A87C12-6F28-4DEA-A6DF-1B8D5BA7FFEB}" destId="{DDFF5B95-5DDA-4391-B7EC-B9BC85744478}" srcOrd="2" destOrd="0" presId="urn:microsoft.com/office/officeart/2005/8/layout/gear1"/>
    <dgm:cxn modelId="{BC62C6E2-927D-4496-825C-B0613682D1D9}" type="presOf" srcId="{02FB0B69-FC16-4D61-A368-ED5C527FBC15}" destId="{A3C4D668-E070-4086-8A36-FDBEC9924214}" srcOrd="1" destOrd="0" presId="urn:microsoft.com/office/officeart/2005/8/layout/gear1"/>
    <dgm:cxn modelId="{020082E3-FC98-496E-B07F-611980785D74}" type="presOf" srcId="{118F6C72-BA88-49CC-8F77-759631F8357B}" destId="{2ED03713-5E9D-4529-A99C-C15051448592}" srcOrd="0" destOrd="0" presId="urn:microsoft.com/office/officeart/2005/8/layout/gear1"/>
    <dgm:cxn modelId="{D814E7F4-C318-48D9-9467-108A41D5A5FF}" type="presOf" srcId="{B8657EE8-0900-4DA0-A3B4-85769F988E9D}" destId="{6DC7FADC-4343-44D7-835F-F433EE512A3D}" srcOrd="0" destOrd="0" presId="urn:microsoft.com/office/officeart/2005/8/layout/gear1"/>
    <dgm:cxn modelId="{18EF0E7C-6733-4BD0-86DF-C404B5C5D63F}" type="presParOf" srcId="{6DC7FADC-4343-44D7-835F-F433EE512A3D}" destId="{18F902ED-B965-4035-AB91-59F57C72E4F1}" srcOrd="0" destOrd="0" presId="urn:microsoft.com/office/officeart/2005/8/layout/gear1"/>
    <dgm:cxn modelId="{9F6C466D-BEBB-4DA7-A1D8-1C935C7D2209}" type="presParOf" srcId="{6DC7FADC-4343-44D7-835F-F433EE512A3D}" destId="{B9298B53-E440-4697-A949-70FE78BE4833}" srcOrd="1" destOrd="0" presId="urn:microsoft.com/office/officeart/2005/8/layout/gear1"/>
    <dgm:cxn modelId="{BB900E0D-4B87-4D1A-8C33-D6BBBBA28A3C}" type="presParOf" srcId="{6DC7FADC-4343-44D7-835F-F433EE512A3D}" destId="{DDFF5B95-5DDA-4391-B7EC-B9BC85744478}" srcOrd="2" destOrd="0" presId="urn:microsoft.com/office/officeart/2005/8/layout/gear1"/>
    <dgm:cxn modelId="{8AD80EC1-7BB6-4CD9-BD71-2F0E4F933F46}" type="presParOf" srcId="{6DC7FADC-4343-44D7-835F-F433EE512A3D}" destId="{54610565-1153-491A-8C33-EA4691F6ACA0}" srcOrd="3" destOrd="0" presId="urn:microsoft.com/office/officeart/2005/8/layout/gear1"/>
    <dgm:cxn modelId="{4AC9D286-6981-47C4-BF9F-FB97C6D21844}" type="presParOf" srcId="{6DC7FADC-4343-44D7-835F-F433EE512A3D}" destId="{A3C4D668-E070-4086-8A36-FDBEC9924214}" srcOrd="4" destOrd="0" presId="urn:microsoft.com/office/officeart/2005/8/layout/gear1"/>
    <dgm:cxn modelId="{8C366229-B475-448D-9647-BF652712628E}" type="presParOf" srcId="{6DC7FADC-4343-44D7-835F-F433EE512A3D}" destId="{17E09D0C-9958-47A5-80DB-B81F24EDBDB8}" srcOrd="5" destOrd="0" presId="urn:microsoft.com/office/officeart/2005/8/layout/gear1"/>
    <dgm:cxn modelId="{A2EE8A3C-D3B9-499A-A681-46989CCD2CDB}" type="presParOf" srcId="{6DC7FADC-4343-44D7-835F-F433EE512A3D}" destId="{C9E570F9-CE22-40B2-9D57-5CFB10584337}" srcOrd="6" destOrd="0" presId="urn:microsoft.com/office/officeart/2005/8/layout/gear1"/>
    <dgm:cxn modelId="{21839D85-496D-4CE5-8CE8-2578CA9A5B42}" type="presParOf" srcId="{6DC7FADC-4343-44D7-835F-F433EE512A3D}" destId="{2ED03713-5E9D-4529-A99C-C15051448592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6BABD7-71B7-4DF0-937F-702FEBEEB9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611AC-2D3C-44BF-AFD9-596F20B1A86C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Indicators/Measures</a:t>
          </a:r>
        </a:p>
      </dgm:t>
    </dgm:pt>
    <dgm:pt modelId="{573F5A18-5F30-4EFF-8961-6D18EB83C8E8}" type="parTrans" cxnId="{F92E5C90-AEAA-4BD1-9895-03FCB6FBF15F}">
      <dgm:prSet/>
      <dgm:spPr/>
      <dgm:t>
        <a:bodyPr/>
        <a:lstStyle/>
        <a:p>
          <a:endParaRPr lang="en-US"/>
        </a:p>
      </dgm:t>
    </dgm:pt>
    <dgm:pt modelId="{9865A68B-0DB5-48F0-B5B1-D19F203B579C}" type="sibTrans" cxnId="{F92E5C90-AEAA-4BD1-9895-03FCB6FBF15F}">
      <dgm:prSet/>
      <dgm:spPr/>
      <dgm:t>
        <a:bodyPr/>
        <a:lstStyle/>
        <a:p>
          <a:endParaRPr lang="en-US"/>
        </a:p>
      </dgm:t>
    </dgm:pt>
    <dgm:pt modelId="{F3E9BE2A-ED33-4560-9658-718E3A1C9BFE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Proportion</a:t>
          </a:r>
        </a:p>
      </dgm:t>
    </dgm:pt>
    <dgm:pt modelId="{9AD0322A-CBAE-480E-A4AD-BBBAD3CDD6C7}" type="parTrans" cxnId="{E6944C6F-D831-4EAE-8EB0-EA948B5FFA96}">
      <dgm:prSet/>
      <dgm:spPr/>
      <dgm:t>
        <a:bodyPr/>
        <a:lstStyle/>
        <a:p>
          <a:endParaRPr lang="en-US"/>
        </a:p>
      </dgm:t>
    </dgm:pt>
    <dgm:pt modelId="{C51EA5C2-0C09-4FFE-9237-1B4C63F53971}" type="sibTrans" cxnId="{E6944C6F-D831-4EAE-8EB0-EA948B5FFA96}">
      <dgm:prSet/>
      <dgm:spPr/>
      <dgm:t>
        <a:bodyPr/>
        <a:lstStyle/>
        <a:p>
          <a:endParaRPr lang="en-US"/>
        </a:p>
      </dgm:t>
    </dgm:pt>
    <dgm:pt modelId="{82C65382-A0CA-42EA-BE9B-AE9354A21B68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Ratio</a:t>
          </a:r>
        </a:p>
      </dgm:t>
    </dgm:pt>
    <dgm:pt modelId="{A9DA4D32-41AE-416D-B487-191EDDC26D55}" type="parTrans" cxnId="{036E0A0E-6801-4FCF-9DB3-6FACA0762698}">
      <dgm:prSet/>
      <dgm:spPr/>
      <dgm:t>
        <a:bodyPr/>
        <a:lstStyle/>
        <a:p>
          <a:endParaRPr lang="en-US"/>
        </a:p>
      </dgm:t>
    </dgm:pt>
    <dgm:pt modelId="{CA56818E-0DEF-4412-B8A5-904406804189}" type="sibTrans" cxnId="{036E0A0E-6801-4FCF-9DB3-6FACA0762698}">
      <dgm:prSet/>
      <dgm:spPr/>
      <dgm:t>
        <a:bodyPr/>
        <a:lstStyle/>
        <a:p>
          <a:endParaRPr lang="en-US"/>
        </a:p>
      </dgm:t>
    </dgm:pt>
    <dgm:pt modelId="{7BCB9615-C34E-49BD-AD4B-A769F1117DB4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Rate</a:t>
          </a:r>
        </a:p>
      </dgm:t>
    </dgm:pt>
    <dgm:pt modelId="{61C30CBD-5BF1-4ACE-A41B-7E4355F8A604}" type="parTrans" cxnId="{365A9EAF-3EB9-43CD-AD58-CC17AC324A28}">
      <dgm:prSet/>
      <dgm:spPr/>
      <dgm:t>
        <a:bodyPr/>
        <a:lstStyle/>
        <a:p>
          <a:endParaRPr lang="en-US"/>
        </a:p>
      </dgm:t>
    </dgm:pt>
    <dgm:pt modelId="{91A9729D-208D-4997-AC67-A16F496FAABA}" type="sibTrans" cxnId="{365A9EAF-3EB9-43CD-AD58-CC17AC324A28}">
      <dgm:prSet/>
      <dgm:spPr/>
      <dgm:t>
        <a:bodyPr/>
        <a:lstStyle/>
        <a:p>
          <a:endParaRPr lang="en-US"/>
        </a:p>
      </dgm:t>
    </dgm:pt>
    <dgm:pt modelId="{EAB239D2-1443-4702-929F-92C755FA28A1}" type="pres">
      <dgm:prSet presAssocID="{276BABD7-71B7-4DF0-937F-702FEBEEB9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CC1BE4-EF0D-469E-964B-583860785A55}" type="pres">
      <dgm:prSet presAssocID="{7F7611AC-2D3C-44BF-AFD9-596F20B1A86C}" presName="hierRoot1" presStyleCnt="0">
        <dgm:presLayoutVars>
          <dgm:hierBranch val="init"/>
        </dgm:presLayoutVars>
      </dgm:prSet>
      <dgm:spPr/>
    </dgm:pt>
    <dgm:pt modelId="{E8FE56BC-5987-4CF0-B4E7-C48709B42E5B}" type="pres">
      <dgm:prSet presAssocID="{7F7611AC-2D3C-44BF-AFD9-596F20B1A86C}" presName="rootComposite1" presStyleCnt="0"/>
      <dgm:spPr/>
    </dgm:pt>
    <dgm:pt modelId="{77ED5F17-C99B-4DFA-9E09-2AA9F9D909A1}" type="pres">
      <dgm:prSet presAssocID="{7F7611AC-2D3C-44BF-AFD9-596F20B1A86C}" presName="rootText1" presStyleLbl="node0" presStyleIdx="0" presStyleCnt="1" custScaleX="254233">
        <dgm:presLayoutVars>
          <dgm:chPref val="3"/>
        </dgm:presLayoutVars>
      </dgm:prSet>
      <dgm:spPr/>
    </dgm:pt>
    <dgm:pt modelId="{72BE8968-5A92-4BCB-8386-66ADD787FA1C}" type="pres">
      <dgm:prSet presAssocID="{7F7611AC-2D3C-44BF-AFD9-596F20B1A86C}" presName="rootConnector1" presStyleLbl="node1" presStyleIdx="0" presStyleCnt="0"/>
      <dgm:spPr/>
    </dgm:pt>
    <dgm:pt modelId="{338CFE34-CBDE-463C-BE5D-89CD97BD4E82}" type="pres">
      <dgm:prSet presAssocID="{7F7611AC-2D3C-44BF-AFD9-596F20B1A86C}" presName="hierChild2" presStyleCnt="0"/>
      <dgm:spPr/>
    </dgm:pt>
    <dgm:pt modelId="{F94FFBED-1620-4CB9-B0CB-B9821006DF3A}" type="pres">
      <dgm:prSet presAssocID="{9AD0322A-CBAE-480E-A4AD-BBBAD3CDD6C7}" presName="Name37" presStyleLbl="parChTrans1D2" presStyleIdx="0" presStyleCnt="3"/>
      <dgm:spPr/>
    </dgm:pt>
    <dgm:pt modelId="{5E2DFC8A-2498-461E-AA3E-3EE0FD11F971}" type="pres">
      <dgm:prSet presAssocID="{F3E9BE2A-ED33-4560-9658-718E3A1C9BFE}" presName="hierRoot2" presStyleCnt="0">
        <dgm:presLayoutVars>
          <dgm:hierBranch val="init"/>
        </dgm:presLayoutVars>
      </dgm:prSet>
      <dgm:spPr/>
    </dgm:pt>
    <dgm:pt modelId="{D3E26E0C-4C10-4639-8BFE-B7C6AE1B04E5}" type="pres">
      <dgm:prSet presAssocID="{F3E9BE2A-ED33-4560-9658-718E3A1C9BFE}" presName="rootComposite" presStyleCnt="0"/>
      <dgm:spPr/>
    </dgm:pt>
    <dgm:pt modelId="{AEA415A6-D9C2-4F34-A3BF-D25F13E81D7D}" type="pres">
      <dgm:prSet presAssocID="{F3E9BE2A-ED33-4560-9658-718E3A1C9BFE}" presName="rootText" presStyleLbl="node2" presStyleIdx="0" presStyleCnt="3" custScaleX="132106">
        <dgm:presLayoutVars>
          <dgm:chPref val="3"/>
        </dgm:presLayoutVars>
      </dgm:prSet>
      <dgm:spPr/>
    </dgm:pt>
    <dgm:pt modelId="{29F7D05A-6C75-49C0-8593-A6788686F651}" type="pres">
      <dgm:prSet presAssocID="{F3E9BE2A-ED33-4560-9658-718E3A1C9BFE}" presName="rootConnector" presStyleLbl="node2" presStyleIdx="0" presStyleCnt="3"/>
      <dgm:spPr/>
    </dgm:pt>
    <dgm:pt modelId="{8CFD5EEB-289D-4D44-90CF-670AC5D86A3E}" type="pres">
      <dgm:prSet presAssocID="{F3E9BE2A-ED33-4560-9658-718E3A1C9BFE}" presName="hierChild4" presStyleCnt="0"/>
      <dgm:spPr/>
    </dgm:pt>
    <dgm:pt modelId="{26B99AB4-87A4-487E-A16E-8DC00CFE8655}" type="pres">
      <dgm:prSet presAssocID="{F3E9BE2A-ED33-4560-9658-718E3A1C9BFE}" presName="hierChild5" presStyleCnt="0"/>
      <dgm:spPr/>
    </dgm:pt>
    <dgm:pt modelId="{BEC45AB8-4943-461E-A4F7-15EE7BE5FAD9}" type="pres">
      <dgm:prSet presAssocID="{A9DA4D32-41AE-416D-B487-191EDDC26D55}" presName="Name37" presStyleLbl="parChTrans1D2" presStyleIdx="1" presStyleCnt="3"/>
      <dgm:spPr/>
    </dgm:pt>
    <dgm:pt modelId="{5B2FE258-4A5A-455B-B005-7377646DBBE2}" type="pres">
      <dgm:prSet presAssocID="{82C65382-A0CA-42EA-BE9B-AE9354A21B68}" presName="hierRoot2" presStyleCnt="0">
        <dgm:presLayoutVars>
          <dgm:hierBranch val="init"/>
        </dgm:presLayoutVars>
      </dgm:prSet>
      <dgm:spPr/>
    </dgm:pt>
    <dgm:pt modelId="{C43F6FCC-B055-4119-B485-DF1BC7248836}" type="pres">
      <dgm:prSet presAssocID="{82C65382-A0CA-42EA-BE9B-AE9354A21B68}" presName="rootComposite" presStyleCnt="0"/>
      <dgm:spPr/>
    </dgm:pt>
    <dgm:pt modelId="{0BE3A169-C7B6-4C44-AD81-5171B416497B}" type="pres">
      <dgm:prSet presAssocID="{82C65382-A0CA-42EA-BE9B-AE9354A21B68}" presName="rootText" presStyleLbl="node2" presStyleIdx="1" presStyleCnt="3" custScaleX="132106">
        <dgm:presLayoutVars>
          <dgm:chPref val="3"/>
        </dgm:presLayoutVars>
      </dgm:prSet>
      <dgm:spPr/>
    </dgm:pt>
    <dgm:pt modelId="{8969F7FD-271B-4001-A510-40B52D2927BC}" type="pres">
      <dgm:prSet presAssocID="{82C65382-A0CA-42EA-BE9B-AE9354A21B68}" presName="rootConnector" presStyleLbl="node2" presStyleIdx="1" presStyleCnt="3"/>
      <dgm:spPr/>
    </dgm:pt>
    <dgm:pt modelId="{5E99C0E9-B176-42FD-A421-FFE7251125E2}" type="pres">
      <dgm:prSet presAssocID="{82C65382-A0CA-42EA-BE9B-AE9354A21B68}" presName="hierChild4" presStyleCnt="0"/>
      <dgm:spPr/>
    </dgm:pt>
    <dgm:pt modelId="{4EC20C01-9F9F-46FF-9378-BB7F42CA1FC7}" type="pres">
      <dgm:prSet presAssocID="{82C65382-A0CA-42EA-BE9B-AE9354A21B68}" presName="hierChild5" presStyleCnt="0"/>
      <dgm:spPr/>
    </dgm:pt>
    <dgm:pt modelId="{47347682-EEE4-443C-927F-717AAC14C8BC}" type="pres">
      <dgm:prSet presAssocID="{61C30CBD-5BF1-4ACE-A41B-7E4355F8A604}" presName="Name37" presStyleLbl="parChTrans1D2" presStyleIdx="2" presStyleCnt="3"/>
      <dgm:spPr/>
    </dgm:pt>
    <dgm:pt modelId="{2047EC9B-1475-455D-8065-4CF37791202D}" type="pres">
      <dgm:prSet presAssocID="{7BCB9615-C34E-49BD-AD4B-A769F1117DB4}" presName="hierRoot2" presStyleCnt="0">
        <dgm:presLayoutVars>
          <dgm:hierBranch val="init"/>
        </dgm:presLayoutVars>
      </dgm:prSet>
      <dgm:spPr/>
    </dgm:pt>
    <dgm:pt modelId="{13E92A12-72E7-4019-A03B-E39F6F312037}" type="pres">
      <dgm:prSet presAssocID="{7BCB9615-C34E-49BD-AD4B-A769F1117DB4}" presName="rootComposite" presStyleCnt="0"/>
      <dgm:spPr/>
    </dgm:pt>
    <dgm:pt modelId="{DFCF9B55-1F62-4D1E-8492-E1954C206BC1}" type="pres">
      <dgm:prSet presAssocID="{7BCB9615-C34E-49BD-AD4B-A769F1117DB4}" presName="rootText" presStyleLbl="node2" presStyleIdx="2" presStyleCnt="3" custScaleX="132106">
        <dgm:presLayoutVars>
          <dgm:chPref val="3"/>
        </dgm:presLayoutVars>
      </dgm:prSet>
      <dgm:spPr/>
    </dgm:pt>
    <dgm:pt modelId="{F15AAF80-D545-4BD1-A942-C2D1A15E47DD}" type="pres">
      <dgm:prSet presAssocID="{7BCB9615-C34E-49BD-AD4B-A769F1117DB4}" presName="rootConnector" presStyleLbl="node2" presStyleIdx="2" presStyleCnt="3"/>
      <dgm:spPr/>
    </dgm:pt>
    <dgm:pt modelId="{5714A296-0CE4-4BD6-914B-5A72DA01C81F}" type="pres">
      <dgm:prSet presAssocID="{7BCB9615-C34E-49BD-AD4B-A769F1117DB4}" presName="hierChild4" presStyleCnt="0"/>
      <dgm:spPr/>
    </dgm:pt>
    <dgm:pt modelId="{0B5D8B5C-86E0-411F-B2AC-61D45D3FED55}" type="pres">
      <dgm:prSet presAssocID="{7BCB9615-C34E-49BD-AD4B-A769F1117DB4}" presName="hierChild5" presStyleCnt="0"/>
      <dgm:spPr/>
    </dgm:pt>
    <dgm:pt modelId="{5751F510-6139-4CC4-A9D0-69D852A2708C}" type="pres">
      <dgm:prSet presAssocID="{7F7611AC-2D3C-44BF-AFD9-596F20B1A86C}" presName="hierChild3" presStyleCnt="0"/>
      <dgm:spPr/>
    </dgm:pt>
  </dgm:ptLst>
  <dgm:cxnLst>
    <dgm:cxn modelId="{93E07807-08F0-4710-A594-FA3CBB72D6ED}" type="presOf" srcId="{F3E9BE2A-ED33-4560-9658-718E3A1C9BFE}" destId="{29F7D05A-6C75-49C0-8593-A6788686F651}" srcOrd="1" destOrd="0" presId="urn:microsoft.com/office/officeart/2005/8/layout/orgChart1"/>
    <dgm:cxn modelId="{036E0A0E-6801-4FCF-9DB3-6FACA0762698}" srcId="{7F7611AC-2D3C-44BF-AFD9-596F20B1A86C}" destId="{82C65382-A0CA-42EA-BE9B-AE9354A21B68}" srcOrd="1" destOrd="0" parTransId="{A9DA4D32-41AE-416D-B487-191EDDC26D55}" sibTransId="{CA56818E-0DEF-4412-B8A5-904406804189}"/>
    <dgm:cxn modelId="{3A39BD10-54DB-4ED7-9329-E264031C6CA9}" type="presOf" srcId="{A9DA4D32-41AE-416D-B487-191EDDC26D55}" destId="{BEC45AB8-4943-461E-A4F7-15EE7BE5FAD9}" srcOrd="0" destOrd="0" presId="urn:microsoft.com/office/officeart/2005/8/layout/orgChart1"/>
    <dgm:cxn modelId="{C95C7E35-ABF2-41EA-A7B8-A06121229402}" type="presOf" srcId="{7F7611AC-2D3C-44BF-AFD9-596F20B1A86C}" destId="{72BE8968-5A92-4BCB-8386-66ADD787FA1C}" srcOrd="1" destOrd="0" presId="urn:microsoft.com/office/officeart/2005/8/layout/orgChart1"/>
    <dgm:cxn modelId="{6836B940-85F0-4704-A479-87D54EE4C8CE}" type="presOf" srcId="{7BCB9615-C34E-49BD-AD4B-A769F1117DB4}" destId="{DFCF9B55-1F62-4D1E-8492-E1954C206BC1}" srcOrd="0" destOrd="0" presId="urn:microsoft.com/office/officeart/2005/8/layout/orgChart1"/>
    <dgm:cxn modelId="{E6944C6F-D831-4EAE-8EB0-EA948B5FFA96}" srcId="{7F7611AC-2D3C-44BF-AFD9-596F20B1A86C}" destId="{F3E9BE2A-ED33-4560-9658-718E3A1C9BFE}" srcOrd="0" destOrd="0" parTransId="{9AD0322A-CBAE-480E-A4AD-BBBAD3CDD6C7}" sibTransId="{C51EA5C2-0C09-4FFE-9237-1B4C63F53971}"/>
    <dgm:cxn modelId="{34A75857-42A2-4841-BD23-3FE67F9465D9}" type="presOf" srcId="{276BABD7-71B7-4DF0-937F-702FEBEEB9CB}" destId="{EAB239D2-1443-4702-929F-92C755FA28A1}" srcOrd="0" destOrd="0" presId="urn:microsoft.com/office/officeart/2005/8/layout/orgChart1"/>
    <dgm:cxn modelId="{F92E5C90-AEAA-4BD1-9895-03FCB6FBF15F}" srcId="{276BABD7-71B7-4DF0-937F-702FEBEEB9CB}" destId="{7F7611AC-2D3C-44BF-AFD9-596F20B1A86C}" srcOrd="0" destOrd="0" parTransId="{573F5A18-5F30-4EFF-8961-6D18EB83C8E8}" sibTransId="{9865A68B-0DB5-48F0-B5B1-D19F203B579C}"/>
    <dgm:cxn modelId="{1818D29A-BDF4-46CE-AB9A-804D5C65C19D}" type="presOf" srcId="{82C65382-A0CA-42EA-BE9B-AE9354A21B68}" destId="{8969F7FD-271B-4001-A510-40B52D2927BC}" srcOrd="1" destOrd="0" presId="urn:microsoft.com/office/officeart/2005/8/layout/orgChart1"/>
    <dgm:cxn modelId="{317DC59F-6A68-4AE7-BBDF-76E2CA3C5F15}" type="presOf" srcId="{61C30CBD-5BF1-4ACE-A41B-7E4355F8A604}" destId="{47347682-EEE4-443C-927F-717AAC14C8BC}" srcOrd="0" destOrd="0" presId="urn:microsoft.com/office/officeart/2005/8/layout/orgChart1"/>
    <dgm:cxn modelId="{C12E49A4-A5E2-4D8A-A1ED-9F891DD35CF5}" type="presOf" srcId="{7F7611AC-2D3C-44BF-AFD9-596F20B1A86C}" destId="{77ED5F17-C99B-4DFA-9E09-2AA9F9D909A1}" srcOrd="0" destOrd="0" presId="urn:microsoft.com/office/officeart/2005/8/layout/orgChart1"/>
    <dgm:cxn modelId="{A48D0BAB-90C3-4B06-9D76-02DCB7A7E9D5}" type="presOf" srcId="{F3E9BE2A-ED33-4560-9658-718E3A1C9BFE}" destId="{AEA415A6-D9C2-4F34-A3BF-D25F13E81D7D}" srcOrd="0" destOrd="0" presId="urn:microsoft.com/office/officeart/2005/8/layout/orgChart1"/>
    <dgm:cxn modelId="{365A9EAF-3EB9-43CD-AD58-CC17AC324A28}" srcId="{7F7611AC-2D3C-44BF-AFD9-596F20B1A86C}" destId="{7BCB9615-C34E-49BD-AD4B-A769F1117DB4}" srcOrd="2" destOrd="0" parTransId="{61C30CBD-5BF1-4ACE-A41B-7E4355F8A604}" sibTransId="{91A9729D-208D-4997-AC67-A16F496FAABA}"/>
    <dgm:cxn modelId="{2D5717B3-D17B-4C86-A227-C1DF0DDE0A5A}" type="presOf" srcId="{9AD0322A-CBAE-480E-A4AD-BBBAD3CDD6C7}" destId="{F94FFBED-1620-4CB9-B0CB-B9821006DF3A}" srcOrd="0" destOrd="0" presId="urn:microsoft.com/office/officeart/2005/8/layout/orgChart1"/>
    <dgm:cxn modelId="{0ADDFBCF-0565-4A00-85F7-60148D3FA900}" type="presOf" srcId="{82C65382-A0CA-42EA-BE9B-AE9354A21B68}" destId="{0BE3A169-C7B6-4C44-AD81-5171B416497B}" srcOrd="0" destOrd="0" presId="urn:microsoft.com/office/officeart/2005/8/layout/orgChart1"/>
    <dgm:cxn modelId="{E88F25ED-6E05-4722-B8D3-0C2BD74916F4}" type="presOf" srcId="{7BCB9615-C34E-49BD-AD4B-A769F1117DB4}" destId="{F15AAF80-D545-4BD1-A942-C2D1A15E47DD}" srcOrd="1" destOrd="0" presId="urn:microsoft.com/office/officeart/2005/8/layout/orgChart1"/>
    <dgm:cxn modelId="{9DCEB6A4-2FA8-4425-A0E2-550CEF1E3302}" type="presParOf" srcId="{EAB239D2-1443-4702-929F-92C755FA28A1}" destId="{DECC1BE4-EF0D-469E-964B-583860785A55}" srcOrd="0" destOrd="0" presId="urn:microsoft.com/office/officeart/2005/8/layout/orgChart1"/>
    <dgm:cxn modelId="{9632C97F-16DB-4952-896E-F95F2846FFC8}" type="presParOf" srcId="{DECC1BE4-EF0D-469E-964B-583860785A55}" destId="{E8FE56BC-5987-4CF0-B4E7-C48709B42E5B}" srcOrd="0" destOrd="0" presId="urn:microsoft.com/office/officeart/2005/8/layout/orgChart1"/>
    <dgm:cxn modelId="{100381D6-A840-45C3-81D0-D4CE361F8D2E}" type="presParOf" srcId="{E8FE56BC-5987-4CF0-B4E7-C48709B42E5B}" destId="{77ED5F17-C99B-4DFA-9E09-2AA9F9D909A1}" srcOrd="0" destOrd="0" presId="urn:microsoft.com/office/officeart/2005/8/layout/orgChart1"/>
    <dgm:cxn modelId="{D388FC49-B5D5-421A-AC15-A8E300CD8531}" type="presParOf" srcId="{E8FE56BC-5987-4CF0-B4E7-C48709B42E5B}" destId="{72BE8968-5A92-4BCB-8386-66ADD787FA1C}" srcOrd="1" destOrd="0" presId="urn:microsoft.com/office/officeart/2005/8/layout/orgChart1"/>
    <dgm:cxn modelId="{D0574229-03AA-4C2D-BF1C-88CEB9CBB6AE}" type="presParOf" srcId="{DECC1BE4-EF0D-469E-964B-583860785A55}" destId="{338CFE34-CBDE-463C-BE5D-89CD97BD4E82}" srcOrd="1" destOrd="0" presId="urn:microsoft.com/office/officeart/2005/8/layout/orgChart1"/>
    <dgm:cxn modelId="{3C5AB740-090C-4260-85C3-E281EB4C3B19}" type="presParOf" srcId="{338CFE34-CBDE-463C-BE5D-89CD97BD4E82}" destId="{F94FFBED-1620-4CB9-B0CB-B9821006DF3A}" srcOrd="0" destOrd="0" presId="urn:microsoft.com/office/officeart/2005/8/layout/orgChart1"/>
    <dgm:cxn modelId="{BF4E1359-1BE7-4779-9D08-7D11139DA48D}" type="presParOf" srcId="{338CFE34-CBDE-463C-BE5D-89CD97BD4E82}" destId="{5E2DFC8A-2498-461E-AA3E-3EE0FD11F971}" srcOrd="1" destOrd="0" presId="urn:microsoft.com/office/officeart/2005/8/layout/orgChart1"/>
    <dgm:cxn modelId="{7EC509B2-8F07-471B-A419-4001C35E8C6F}" type="presParOf" srcId="{5E2DFC8A-2498-461E-AA3E-3EE0FD11F971}" destId="{D3E26E0C-4C10-4639-8BFE-B7C6AE1B04E5}" srcOrd="0" destOrd="0" presId="urn:microsoft.com/office/officeart/2005/8/layout/orgChart1"/>
    <dgm:cxn modelId="{B27E4517-23D0-4BE1-812A-570D61796D2C}" type="presParOf" srcId="{D3E26E0C-4C10-4639-8BFE-B7C6AE1B04E5}" destId="{AEA415A6-D9C2-4F34-A3BF-D25F13E81D7D}" srcOrd="0" destOrd="0" presId="urn:microsoft.com/office/officeart/2005/8/layout/orgChart1"/>
    <dgm:cxn modelId="{A5814B78-4047-418C-AF33-D3F51622F6B1}" type="presParOf" srcId="{D3E26E0C-4C10-4639-8BFE-B7C6AE1B04E5}" destId="{29F7D05A-6C75-49C0-8593-A6788686F651}" srcOrd="1" destOrd="0" presId="urn:microsoft.com/office/officeart/2005/8/layout/orgChart1"/>
    <dgm:cxn modelId="{5C11E3F0-C624-4A7A-991F-BF52A0D205EA}" type="presParOf" srcId="{5E2DFC8A-2498-461E-AA3E-3EE0FD11F971}" destId="{8CFD5EEB-289D-4D44-90CF-670AC5D86A3E}" srcOrd="1" destOrd="0" presId="urn:microsoft.com/office/officeart/2005/8/layout/orgChart1"/>
    <dgm:cxn modelId="{BE5BA3FE-2326-4229-A4E2-6AA93C25DEDB}" type="presParOf" srcId="{5E2DFC8A-2498-461E-AA3E-3EE0FD11F971}" destId="{26B99AB4-87A4-487E-A16E-8DC00CFE8655}" srcOrd="2" destOrd="0" presId="urn:microsoft.com/office/officeart/2005/8/layout/orgChart1"/>
    <dgm:cxn modelId="{55CDE0CA-02CC-4511-A1DA-DA5F2478D6CC}" type="presParOf" srcId="{338CFE34-CBDE-463C-BE5D-89CD97BD4E82}" destId="{BEC45AB8-4943-461E-A4F7-15EE7BE5FAD9}" srcOrd="2" destOrd="0" presId="urn:microsoft.com/office/officeart/2005/8/layout/orgChart1"/>
    <dgm:cxn modelId="{B9F77058-B197-49BC-8B4D-76A67ECED3B9}" type="presParOf" srcId="{338CFE34-CBDE-463C-BE5D-89CD97BD4E82}" destId="{5B2FE258-4A5A-455B-B005-7377646DBBE2}" srcOrd="3" destOrd="0" presId="urn:microsoft.com/office/officeart/2005/8/layout/orgChart1"/>
    <dgm:cxn modelId="{056011EA-565F-43D5-9834-22B2FD1B5BB5}" type="presParOf" srcId="{5B2FE258-4A5A-455B-B005-7377646DBBE2}" destId="{C43F6FCC-B055-4119-B485-DF1BC7248836}" srcOrd="0" destOrd="0" presId="urn:microsoft.com/office/officeart/2005/8/layout/orgChart1"/>
    <dgm:cxn modelId="{C1232E95-1534-4356-B0AC-3AC3CC68AF68}" type="presParOf" srcId="{C43F6FCC-B055-4119-B485-DF1BC7248836}" destId="{0BE3A169-C7B6-4C44-AD81-5171B416497B}" srcOrd="0" destOrd="0" presId="urn:microsoft.com/office/officeart/2005/8/layout/orgChart1"/>
    <dgm:cxn modelId="{C48DFEAA-EFED-43B8-BC2F-1DCC37F28E15}" type="presParOf" srcId="{C43F6FCC-B055-4119-B485-DF1BC7248836}" destId="{8969F7FD-271B-4001-A510-40B52D2927BC}" srcOrd="1" destOrd="0" presId="urn:microsoft.com/office/officeart/2005/8/layout/orgChart1"/>
    <dgm:cxn modelId="{7818BE17-1250-4190-9AEE-6D8548871517}" type="presParOf" srcId="{5B2FE258-4A5A-455B-B005-7377646DBBE2}" destId="{5E99C0E9-B176-42FD-A421-FFE7251125E2}" srcOrd="1" destOrd="0" presId="urn:microsoft.com/office/officeart/2005/8/layout/orgChart1"/>
    <dgm:cxn modelId="{8D84C07D-BBFC-4305-95C1-83C2DEB3D5E5}" type="presParOf" srcId="{5B2FE258-4A5A-455B-B005-7377646DBBE2}" destId="{4EC20C01-9F9F-46FF-9378-BB7F42CA1FC7}" srcOrd="2" destOrd="0" presId="urn:microsoft.com/office/officeart/2005/8/layout/orgChart1"/>
    <dgm:cxn modelId="{5EFEEB73-BFE6-469D-A658-9F6FAE067DA4}" type="presParOf" srcId="{338CFE34-CBDE-463C-BE5D-89CD97BD4E82}" destId="{47347682-EEE4-443C-927F-717AAC14C8BC}" srcOrd="4" destOrd="0" presId="urn:microsoft.com/office/officeart/2005/8/layout/orgChart1"/>
    <dgm:cxn modelId="{8304AA19-AB6A-4DA2-AAF8-95568AC60591}" type="presParOf" srcId="{338CFE34-CBDE-463C-BE5D-89CD97BD4E82}" destId="{2047EC9B-1475-455D-8065-4CF37791202D}" srcOrd="5" destOrd="0" presId="urn:microsoft.com/office/officeart/2005/8/layout/orgChart1"/>
    <dgm:cxn modelId="{F160BCDB-A0E2-4A99-80AF-336B1AD97AB6}" type="presParOf" srcId="{2047EC9B-1475-455D-8065-4CF37791202D}" destId="{13E92A12-72E7-4019-A03B-E39F6F312037}" srcOrd="0" destOrd="0" presId="urn:microsoft.com/office/officeart/2005/8/layout/orgChart1"/>
    <dgm:cxn modelId="{3293879D-BAA0-4538-8E59-E7087E77D042}" type="presParOf" srcId="{13E92A12-72E7-4019-A03B-E39F6F312037}" destId="{DFCF9B55-1F62-4D1E-8492-E1954C206BC1}" srcOrd="0" destOrd="0" presId="urn:microsoft.com/office/officeart/2005/8/layout/orgChart1"/>
    <dgm:cxn modelId="{FF20EE2C-1A9B-4F51-872A-EE5F706C977C}" type="presParOf" srcId="{13E92A12-72E7-4019-A03B-E39F6F312037}" destId="{F15AAF80-D545-4BD1-A942-C2D1A15E47DD}" srcOrd="1" destOrd="0" presId="urn:microsoft.com/office/officeart/2005/8/layout/orgChart1"/>
    <dgm:cxn modelId="{D7B70AE9-8CE0-4D28-8228-CF0CEB9CF23C}" type="presParOf" srcId="{2047EC9B-1475-455D-8065-4CF37791202D}" destId="{5714A296-0CE4-4BD6-914B-5A72DA01C81F}" srcOrd="1" destOrd="0" presId="urn:microsoft.com/office/officeart/2005/8/layout/orgChart1"/>
    <dgm:cxn modelId="{A41EE37B-F364-4780-9AFF-0BBC2B95712E}" type="presParOf" srcId="{2047EC9B-1475-455D-8065-4CF37791202D}" destId="{0B5D8B5C-86E0-411F-B2AC-61D45D3FED55}" srcOrd="2" destOrd="0" presId="urn:microsoft.com/office/officeart/2005/8/layout/orgChart1"/>
    <dgm:cxn modelId="{9121AFC3-6D70-44C4-9F69-9D79D862142B}" type="presParOf" srcId="{DECC1BE4-EF0D-469E-964B-583860785A55}" destId="{5751F510-6139-4CC4-A9D0-69D852A2708C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6BABD7-71B7-4DF0-937F-702FEBEEB9C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7611AC-2D3C-44BF-AFD9-596F20B1A86C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Indicators/Measures</a:t>
          </a:r>
        </a:p>
      </dgm:t>
    </dgm:pt>
    <dgm:pt modelId="{573F5A18-5F30-4EFF-8961-6D18EB83C8E8}" type="parTrans" cxnId="{F92E5C90-AEAA-4BD1-9895-03FCB6FBF15F}">
      <dgm:prSet/>
      <dgm:spPr/>
      <dgm:t>
        <a:bodyPr/>
        <a:lstStyle/>
        <a:p>
          <a:endParaRPr lang="en-US"/>
        </a:p>
      </dgm:t>
    </dgm:pt>
    <dgm:pt modelId="{9865A68B-0DB5-48F0-B5B1-D19F203B579C}" type="sibTrans" cxnId="{F92E5C90-AEAA-4BD1-9895-03FCB6FBF15F}">
      <dgm:prSet/>
      <dgm:spPr/>
      <dgm:t>
        <a:bodyPr/>
        <a:lstStyle/>
        <a:p>
          <a:endParaRPr lang="en-US"/>
        </a:p>
      </dgm:t>
    </dgm:pt>
    <dgm:pt modelId="{F3E9BE2A-ED33-4560-9658-718E3A1C9BFE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Proportion</a:t>
          </a:r>
        </a:p>
      </dgm:t>
    </dgm:pt>
    <dgm:pt modelId="{9AD0322A-CBAE-480E-A4AD-BBBAD3CDD6C7}" type="parTrans" cxnId="{E6944C6F-D831-4EAE-8EB0-EA948B5FFA96}">
      <dgm:prSet/>
      <dgm:spPr/>
      <dgm:t>
        <a:bodyPr/>
        <a:lstStyle/>
        <a:p>
          <a:endParaRPr lang="en-US"/>
        </a:p>
      </dgm:t>
    </dgm:pt>
    <dgm:pt modelId="{C51EA5C2-0C09-4FFE-9237-1B4C63F53971}" type="sibTrans" cxnId="{E6944C6F-D831-4EAE-8EB0-EA948B5FFA96}">
      <dgm:prSet/>
      <dgm:spPr/>
      <dgm:t>
        <a:bodyPr/>
        <a:lstStyle/>
        <a:p>
          <a:endParaRPr lang="en-US"/>
        </a:p>
      </dgm:t>
    </dgm:pt>
    <dgm:pt modelId="{82C65382-A0CA-42EA-BE9B-AE9354A21B68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Ratio</a:t>
          </a:r>
        </a:p>
      </dgm:t>
    </dgm:pt>
    <dgm:pt modelId="{A9DA4D32-41AE-416D-B487-191EDDC26D55}" type="parTrans" cxnId="{036E0A0E-6801-4FCF-9DB3-6FACA0762698}">
      <dgm:prSet/>
      <dgm:spPr/>
      <dgm:t>
        <a:bodyPr/>
        <a:lstStyle/>
        <a:p>
          <a:endParaRPr lang="en-US"/>
        </a:p>
      </dgm:t>
    </dgm:pt>
    <dgm:pt modelId="{CA56818E-0DEF-4412-B8A5-904406804189}" type="sibTrans" cxnId="{036E0A0E-6801-4FCF-9DB3-6FACA0762698}">
      <dgm:prSet/>
      <dgm:spPr/>
      <dgm:t>
        <a:bodyPr/>
        <a:lstStyle/>
        <a:p>
          <a:endParaRPr lang="en-US"/>
        </a:p>
      </dgm:t>
    </dgm:pt>
    <dgm:pt modelId="{7BCB9615-C34E-49BD-AD4B-A769F1117DB4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Rate</a:t>
          </a:r>
        </a:p>
      </dgm:t>
    </dgm:pt>
    <dgm:pt modelId="{61C30CBD-5BF1-4ACE-A41B-7E4355F8A604}" type="parTrans" cxnId="{365A9EAF-3EB9-43CD-AD58-CC17AC324A28}">
      <dgm:prSet/>
      <dgm:spPr/>
      <dgm:t>
        <a:bodyPr/>
        <a:lstStyle/>
        <a:p>
          <a:endParaRPr lang="en-US"/>
        </a:p>
      </dgm:t>
    </dgm:pt>
    <dgm:pt modelId="{91A9729D-208D-4997-AC67-A16F496FAABA}" type="sibTrans" cxnId="{365A9EAF-3EB9-43CD-AD58-CC17AC324A28}">
      <dgm:prSet/>
      <dgm:spPr/>
      <dgm:t>
        <a:bodyPr/>
        <a:lstStyle/>
        <a:p>
          <a:endParaRPr lang="en-US"/>
        </a:p>
      </dgm:t>
    </dgm:pt>
    <dgm:pt modelId="{EAB239D2-1443-4702-929F-92C755FA28A1}" type="pres">
      <dgm:prSet presAssocID="{276BABD7-71B7-4DF0-937F-702FEBEEB9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CC1BE4-EF0D-469E-964B-583860785A55}" type="pres">
      <dgm:prSet presAssocID="{7F7611AC-2D3C-44BF-AFD9-596F20B1A86C}" presName="hierRoot1" presStyleCnt="0">
        <dgm:presLayoutVars>
          <dgm:hierBranch val="init"/>
        </dgm:presLayoutVars>
      </dgm:prSet>
      <dgm:spPr/>
    </dgm:pt>
    <dgm:pt modelId="{E8FE56BC-5987-4CF0-B4E7-C48709B42E5B}" type="pres">
      <dgm:prSet presAssocID="{7F7611AC-2D3C-44BF-AFD9-596F20B1A86C}" presName="rootComposite1" presStyleCnt="0"/>
      <dgm:spPr/>
    </dgm:pt>
    <dgm:pt modelId="{77ED5F17-C99B-4DFA-9E09-2AA9F9D909A1}" type="pres">
      <dgm:prSet presAssocID="{7F7611AC-2D3C-44BF-AFD9-596F20B1A86C}" presName="rootText1" presStyleLbl="node0" presStyleIdx="0" presStyleCnt="1" custScaleX="254233">
        <dgm:presLayoutVars>
          <dgm:chPref val="3"/>
        </dgm:presLayoutVars>
      </dgm:prSet>
      <dgm:spPr/>
    </dgm:pt>
    <dgm:pt modelId="{72BE8968-5A92-4BCB-8386-66ADD787FA1C}" type="pres">
      <dgm:prSet presAssocID="{7F7611AC-2D3C-44BF-AFD9-596F20B1A86C}" presName="rootConnector1" presStyleLbl="node1" presStyleIdx="0" presStyleCnt="0"/>
      <dgm:spPr/>
    </dgm:pt>
    <dgm:pt modelId="{338CFE34-CBDE-463C-BE5D-89CD97BD4E82}" type="pres">
      <dgm:prSet presAssocID="{7F7611AC-2D3C-44BF-AFD9-596F20B1A86C}" presName="hierChild2" presStyleCnt="0"/>
      <dgm:spPr/>
    </dgm:pt>
    <dgm:pt modelId="{F94FFBED-1620-4CB9-B0CB-B9821006DF3A}" type="pres">
      <dgm:prSet presAssocID="{9AD0322A-CBAE-480E-A4AD-BBBAD3CDD6C7}" presName="Name37" presStyleLbl="parChTrans1D2" presStyleIdx="0" presStyleCnt="3"/>
      <dgm:spPr/>
    </dgm:pt>
    <dgm:pt modelId="{5E2DFC8A-2498-461E-AA3E-3EE0FD11F971}" type="pres">
      <dgm:prSet presAssocID="{F3E9BE2A-ED33-4560-9658-718E3A1C9BFE}" presName="hierRoot2" presStyleCnt="0">
        <dgm:presLayoutVars>
          <dgm:hierBranch val="init"/>
        </dgm:presLayoutVars>
      </dgm:prSet>
      <dgm:spPr/>
    </dgm:pt>
    <dgm:pt modelId="{D3E26E0C-4C10-4639-8BFE-B7C6AE1B04E5}" type="pres">
      <dgm:prSet presAssocID="{F3E9BE2A-ED33-4560-9658-718E3A1C9BFE}" presName="rootComposite" presStyleCnt="0"/>
      <dgm:spPr/>
    </dgm:pt>
    <dgm:pt modelId="{AEA415A6-D9C2-4F34-A3BF-D25F13E81D7D}" type="pres">
      <dgm:prSet presAssocID="{F3E9BE2A-ED33-4560-9658-718E3A1C9BFE}" presName="rootText" presStyleLbl="node2" presStyleIdx="0" presStyleCnt="3" custScaleX="132106">
        <dgm:presLayoutVars>
          <dgm:chPref val="3"/>
        </dgm:presLayoutVars>
      </dgm:prSet>
      <dgm:spPr/>
    </dgm:pt>
    <dgm:pt modelId="{29F7D05A-6C75-49C0-8593-A6788686F651}" type="pres">
      <dgm:prSet presAssocID="{F3E9BE2A-ED33-4560-9658-718E3A1C9BFE}" presName="rootConnector" presStyleLbl="node2" presStyleIdx="0" presStyleCnt="3"/>
      <dgm:spPr/>
    </dgm:pt>
    <dgm:pt modelId="{8CFD5EEB-289D-4D44-90CF-670AC5D86A3E}" type="pres">
      <dgm:prSet presAssocID="{F3E9BE2A-ED33-4560-9658-718E3A1C9BFE}" presName="hierChild4" presStyleCnt="0"/>
      <dgm:spPr/>
    </dgm:pt>
    <dgm:pt modelId="{26B99AB4-87A4-487E-A16E-8DC00CFE8655}" type="pres">
      <dgm:prSet presAssocID="{F3E9BE2A-ED33-4560-9658-718E3A1C9BFE}" presName="hierChild5" presStyleCnt="0"/>
      <dgm:spPr/>
    </dgm:pt>
    <dgm:pt modelId="{BEC45AB8-4943-461E-A4F7-15EE7BE5FAD9}" type="pres">
      <dgm:prSet presAssocID="{A9DA4D32-41AE-416D-B487-191EDDC26D55}" presName="Name37" presStyleLbl="parChTrans1D2" presStyleIdx="1" presStyleCnt="3"/>
      <dgm:spPr/>
    </dgm:pt>
    <dgm:pt modelId="{5B2FE258-4A5A-455B-B005-7377646DBBE2}" type="pres">
      <dgm:prSet presAssocID="{82C65382-A0CA-42EA-BE9B-AE9354A21B68}" presName="hierRoot2" presStyleCnt="0">
        <dgm:presLayoutVars>
          <dgm:hierBranch val="init"/>
        </dgm:presLayoutVars>
      </dgm:prSet>
      <dgm:spPr/>
    </dgm:pt>
    <dgm:pt modelId="{C43F6FCC-B055-4119-B485-DF1BC7248836}" type="pres">
      <dgm:prSet presAssocID="{82C65382-A0CA-42EA-BE9B-AE9354A21B68}" presName="rootComposite" presStyleCnt="0"/>
      <dgm:spPr/>
    </dgm:pt>
    <dgm:pt modelId="{0BE3A169-C7B6-4C44-AD81-5171B416497B}" type="pres">
      <dgm:prSet presAssocID="{82C65382-A0CA-42EA-BE9B-AE9354A21B68}" presName="rootText" presStyleLbl="node2" presStyleIdx="1" presStyleCnt="3" custScaleX="132106">
        <dgm:presLayoutVars>
          <dgm:chPref val="3"/>
        </dgm:presLayoutVars>
      </dgm:prSet>
      <dgm:spPr/>
    </dgm:pt>
    <dgm:pt modelId="{8969F7FD-271B-4001-A510-40B52D2927BC}" type="pres">
      <dgm:prSet presAssocID="{82C65382-A0CA-42EA-BE9B-AE9354A21B68}" presName="rootConnector" presStyleLbl="node2" presStyleIdx="1" presStyleCnt="3"/>
      <dgm:spPr/>
    </dgm:pt>
    <dgm:pt modelId="{5E99C0E9-B176-42FD-A421-FFE7251125E2}" type="pres">
      <dgm:prSet presAssocID="{82C65382-A0CA-42EA-BE9B-AE9354A21B68}" presName="hierChild4" presStyleCnt="0"/>
      <dgm:spPr/>
    </dgm:pt>
    <dgm:pt modelId="{4EC20C01-9F9F-46FF-9378-BB7F42CA1FC7}" type="pres">
      <dgm:prSet presAssocID="{82C65382-A0CA-42EA-BE9B-AE9354A21B68}" presName="hierChild5" presStyleCnt="0"/>
      <dgm:spPr/>
    </dgm:pt>
    <dgm:pt modelId="{47347682-EEE4-443C-927F-717AAC14C8BC}" type="pres">
      <dgm:prSet presAssocID="{61C30CBD-5BF1-4ACE-A41B-7E4355F8A604}" presName="Name37" presStyleLbl="parChTrans1D2" presStyleIdx="2" presStyleCnt="3"/>
      <dgm:spPr/>
    </dgm:pt>
    <dgm:pt modelId="{2047EC9B-1475-455D-8065-4CF37791202D}" type="pres">
      <dgm:prSet presAssocID="{7BCB9615-C34E-49BD-AD4B-A769F1117DB4}" presName="hierRoot2" presStyleCnt="0">
        <dgm:presLayoutVars>
          <dgm:hierBranch val="init"/>
        </dgm:presLayoutVars>
      </dgm:prSet>
      <dgm:spPr/>
    </dgm:pt>
    <dgm:pt modelId="{13E92A12-72E7-4019-A03B-E39F6F312037}" type="pres">
      <dgm:prSet presAssocID="{7BCB9615-C34E-49BD-AD4B-A769F1117DB4}" presName="rootComposite" presStyleCnt="0"/>
      <dgm:spPr/>
    </dgm:pt>
    <dgm:pt modelId="{DFCF9B55-1F62-4D1E-8492-E1954C206BC1}" type="pres">
      <dgm:prSet presAssocID="{7BCB9615-C34E-49BD-AD4B-A769F1117DB4}" presName="rootText" presStyleLbl="node2" presStyleIdx="2" presStyleCnt="3" custScaleX="132106">
        <dgm:presLayoutVars>
          <dgm:chPref val="3"/>
        </dgm:presLayoutVars>
      </dgm:prSet>
      <dgm:spPr/>
    </dgm:pt>
    <dgm:pt modelId="{F15AAF80-D545-4BD1-A942-C2D1A15E47DD}" type="pres">
      <dgm:prSet presAssocID="{7BCB9615-C34E-49BD-AD4B-A769F1117DB4}" presName="rootConnector" presStyleLbl="node2" presStyleIdx="2" presStyleCnt="3"/>
      <dgm:spPr/>
    </dgm:pt>
    <dgm:pt modelId="{5714A296-0CE4-4BD6-914B-5A72DA01C81F}" type="pres">
      <dgm:prSet presAssocID="{7BCB9615-C34E-49BD-AD4B-A769F1117DB4}" presName="hierChild4" presStyleCnt="0"/>
      <dgm:spPr/>
    </dgm:pt>
    <dgm:pt modelId="{0B5D8B5C-86E0-411F-B2AC-61D45D3FED55}" type="pres">
      <dgm:prSet presAssocID="{7BCB9615-C34E-49BD-AD4B-A769F1117DB4}" presName="hierChild5" presStyleCnt="0"/>
      <dgm:spPr/>
    </dgm:pt>
    <dgm:pt modelId="{5751F510-6139-4CC4-A9D0-69D852A2708C}" type="pres">
      <dgm:prSet presAssocID="{7F7611AC-2D3C-44BF-AFD9-596F20B1A86C}" presName="hierChild3" presStyleCnt="0"/>
      <dgm:spPr/>
    </dgm:pt>
  </dgm:ptLst>
  <dgm:cxnLst>
    <dgm:cxn modelId="{93E07807-08F0-4710-A594-FA3CBB72D6ED}" type="presOf" srcId="{F3E9BE2A-ED33-4560-9658-718E3A1C9BFE}" destId="{29F7D05A-6C75-49C0-8593-A6788686F651}" srcOrd="1" destOrd="0" presId="urn:microsoft.com/office/officeart/2005/8/layout/orgChart1"/>
    <dgm:cxn modelId="{036E0A0E-6801-4FCF-9DB3-6FACA0762698}" srcId="{7F7611AC-2D3C-44BF-AFD9-596F20B1A86C}" destId="{82C65382-A0CA-42EA-BE9B-AE9354A21B68}" srcOrd="1" destOrd="0" parTransId="{A9DA4D32-41AE-416D-B487-191EDDC26D55}" sibTransId="{CA56818E-0DEF-4412-B8A5-904406804189}"/>
    <dgm:cxn modelId="{3A39BD10-54DB-4ED7-9329-E264031C6CA9}" type="presOf" srcId="{A9DA4D32-41AE-416D-B487-191EDDC26D55}" destId="{BEC45AB8-4943-461E-A4F7-15EE7BE5FAD9}" srcOrd="0" destOrd="0" presId="urn:microsoft.com/office/officeart/2005/8/layout/orgChart1"/>
    <dgm:cxn modelId="{C95C7E35-ABF2-41EA-A7B8-A06121229402}" type="presOf" srcId="{7F7611AC-2D3C-44BF-AFD9-596F20B1A86C}" destId="{72BE8968-5A92-4BCB-8386-66ADD787FA1C}" srcOrd="1" destOrd="0" presId="urn:microsoft.com/office/officeart/2005/8/layout/orgChart1"/>
    <dgm:cxn modelId="{6836B940-85F0-4704-A479-87D54EE4C8CE}" type="presOf" srcId="{7BCB9615-C34E-49BD-AD4B-A769F1117DB4}" destId="{DFCF9B55-1F62-4D1E-8492-E1954C206BC1}" srcOrd="0" destOrd="0" presId="urn:microsoft.com/office/officeart/2005/8/layout/orgChart1"/>
    <dgm:cxn modelId="{E6944C6F-D831-4EAE-8EB0-EA948B5FFA96}" srcId="{7F7611AC-2D3C-44BF-AFD9-596F20B1A86C}" destId="{F3E9BE2A-ED33-4560-9658-718E3A1C9BFE}" srcOrd="0" destOrd="0" parTransId="{9AD0322A-CBAE-480E-A4AD-BBBAD3CDD6C7}" sibTransId="{C51EA5C2-0C09-4FFE-9237-1B4C63F53971}"/>
    <dgm:cxn modelId="{34A75857-42A2-4841-BD23-3FE67F9465D9}" type="presOf" srcId="{276BABD7-71B7-4DF0-937F-702FEBEEB9CB}" destId="{EAB239D2-1443-4702-929F-92C755FA28A1}" srcOrd="0" destOrd="0" presId="urn:microsoft.com/office/officeart/2005/8/layout/orgChart1"/>
    <dgm:cxn modelId="{F92E5C90-AEAA-4BD1-9895-03FCB6FBF15F}" srcId="{276BABD7-71B7-4DF0-937F-702FEBEEB9CB}" destId="{7F7611AC-2D3C-44BF-AFD9-596F20B1A86C}" srcOrd="0" destOrd="0" parTransId="{573F5A18-5F30-4EFF-8961-6D18EB83C8E8}" sibTransId="{9865A68B-0DB5-48F0-B5B1-D19F203B579C}"/>
    <dgm:cxn modelId="{1818D29A-BDF4-46CE-AB9A-804D5C65C19D}" type="presOf" srcId="{82C65382-A0CA-42EA-BE9B-AE9354A21B68}" destId="{8969F7FD-271B-4001-A510-40B52D2927BC}" srcOrd="1" destOrd="0" presId="urn:microsoft.com/office/officeart/2005/8/layout/orgChart1"/>
    <dgm:cxn modelId="{317DC59F-6A68-4AE7-BBDF-76E2CA3C5F15}" type="presOf" srcId="{61C30CBD-5BF1-4ACE-A41B-7E4355F8A604}" destId="{47347682-EEE4-443C-927F-717AAC14C8BC}" srcOrd="0" destOrd="0" presId="urn:microsoft.com/office/officeart/2005/8/layout/orgChart1"/>
    <dgm:cxn modelId="{C12E49A4-A5E2-4D8A-A1ED-9F891DD35CF5}" type="presOf" srcId="{7F7611AC-2D3C-44BF-AFD9-596F20B1A86C}" destId="{77ED5F17-C99B-4DFA-9E09-2AA9F9D909A1}" srcOrd="0" destOrd="0" presId="urn:microsoft.com/office/officeart/2005/8/layout/orgChart1"/>
    <dgm:cxn modelId="{A48D0BAB-90C3-4B06-9D76-02DCB7A7E9D5}" type="presOf" srcId="{F3E9BE2A-ED33-4560-9658-718E3A1C9BFE}" destId="{AEA415A6-D9C2-4F34-A3BF-D25F13E81D7D}" srcOrd="0" destOrd="0" presId="urn:microsoft.com/office/officeart/2005/8/layout/orgChart1"/>
    <dgm:cxn modelId="{365A9EAF-3EB9-43CD-AD58-CC17AC324A28}" srcId="{7F7611AC-2D3C-44BF-AFD9-596F20B1A86C}" destId="{7BCB9615-C34E-49BD-AD4B-A769F1117DB4}" srcOrd="2" destOrd="0" parTransId="{61C30CBD-5BF1-4ACE-A41B-7E4355F8A604}" sibTransId="{91A9729D-208D-4997-AC67-A16F496FAABA}"/>
    <dgm:cxn modelId="{2D5717B3-D17B-4C86-A227-C1DF0DDE0A5A}" type="presOf" srcId="{9AD0322A-CBAE-480E-A4AD-BBBAD3CDD6C7}" destId="{F94FFBED-1620-4CB9-B0CB-B9821006DF3A}" srcOrd="0" destOrd="0" presId="urn:microsoft.com/office/officeart/2005/8/layout/orgChart1"/>
    <dgm:cxn modelId="{0ADDFBCF-0565-4A00-85F7-60148D3FA900}" type="presOf" srcId="{82C65382-A0CA-42EA-BE9B-AE9354A21B68}" destId="{0BE3A169-C7B6-4C44-AD81-5171B416497B}" srcOrd="0" destOrd="0" presId="urn:microsoft.com/office/officeart/2005/8/layout/orgChart1"/>
    <dgm:cxn modelId="{E88F25ED-6E05-4722-B8D3-0C2BD74916F4}" type="presOf" srcId="{7BCB9615-C34E-49BD-AD4B-A769F1117DB4}" destId="{F15AAF80-D545-4BD1-A942-C2D1A15E47DD}" srcOrd="1" destOrd="0" presId="urn:microsoft.com/office/officeart/2005/8/layout/orgChart1"/>
    <dgm:cxn modelId="{9DCEB6A4-2FA8-4425-A0E2-550CEF1E3302}" type="presParOf" srcId="{EAB239D2-1443-4702-929F-92C755FA28A1}" destId="{DECC1BE4-EF0D-469E-964B-583860785A55}" srcOrd="0" destOrd="0" presId="urn:microsoft.com/office/officeart/2005/8/layout/orgChart1"/>
    <dgm:cxn modelId="{9632C97F-16DB-4952-896E-F95F2846FFC8}" type="presParOf" srcId="{DECC1BE4-EF0D-469E-964B-583860785A55}" destId="{E8FE56BC-5987-4CF0-B4E7-C48709B42E5B}" srcOrd="0" destOrd="0" presId="urn:microsoft.com/office/officeart/2005/8/layout/orgChart1"/>
    <dgm:cxn modelId="{100381D6-A840-45C3-81D0-D4CE361F8D2E}" type="presParOf" srcId="{E8FE56BC-5987-4CF0-B4E7-C48709B42E5B}" destId="{77ED5F17-C99B-4DFA-9E09-2AA9F9D909A1}" srcOrd="0" destOrd="0" presId="urn:microsoft.com/office/officeart/2005/8/layout/orgChart1"/>
    <dgm:cxn modelId="{D388FC49-B5D5-421A-AC15-A8E300CD8531}" type="presParOf" srcId="{E8FE56BC-5987-4CF0-B4E7-C48709B42E5B}" destId="{72BE8968-5A92-4BCB-8386-66ADD787FA1C}" srcOrd="1" destOrd="0" presId="urn:microsoft.com/office/officeart/2005/8/layout/orgChart1"/>
    <dgm:cxn modelId="{D0574229-03AA-4C2D-BF1C-88CEB9CBB6AE}" type="presParOf" srcId="{DECC1BE4-EF0D-469E-964B-583860785A55}" destId="{338CFE34-CBDE-463C-BE5D-89CD97BD4E82}" srcOrd="1" destOrd="0" presId="urn:microsoft.com/office/officeart/2005/8/layout/orgChart1"/>
    <dgm:cxn modelId="{3C5AB740-090C-4260-85C3-E281EB4C3B19}" type="presParOf" srcId="{338CFE34-CBDE-463C-BE5D-89CD97BD4E82}" destId="{F94FFBED-1620-4CB9-B0CB-B9821006DF3A}" srcOrd="0" destOrd="0" presId="urn:microsoft.com/office/officeart/2005/8/layout/orgChart1"/>
    <dgm:cxn modelId="{BF4E1359-1BE7-4779-9D08-7D11139DA48D}" type="presParOf" srcId="{338CFE34-CBDE-463C-BE5D-89CD97BD4E82}" destId="{5E2DFC8A-2498-461E-AA3E-3EE0FD11F971}" srcOrd="1" destOrd="0" presId="urn:microsoft.com/office/officeart/2005/8/layout/orgChart1"/>
    <dgm:cxn modelId="{7EC509B2-8F07-471B-A419-4001C35E8C6F}" type="presParOf" srcId="{5E2DFC8A-2498-461E-AA3E-3EE0FD11F971}" destId="{D3E26E0C-4C10-4639-8BFE-B7C6AE1B04E5}" srcOrd="0" destOrd="0" presId="urn:microsoft.com/office/officeart/2005/8/layout/orgChart1"/>
    <dgm:cxn modelId="{B27E4517-23D0-4BE1-812A-570D61796D2C}" type="presParOf" srcId="{D3E26E0C-4C10-4639-8BFE-B7C6AE1B04E5}" destId="{AEA415A6-D9C2-4F34-A3BF-D25F13E81D7D}" srcOrd="0" destOrd="0" presId="urn:microsoft.com/office/officeart/2005/8/layout/orgChart1"/>
    <dgm:cxn modelId="{A5814B78-4047-418C-AF33-D3F51622F6B1}" type="presParOf" srcId="{D3E26E0C-4C10-4639-8BFE-B7C6AE1B04E5}" destId="{29F7D05A-6C75-49C0-8593-A6788686F651}" srcOrd="1" destOrd="0" presId="urn:microsoft.com/office/officeart/2005/8/layout/orgChart1"/>
    <dgm:cxn modelId="{5C11E3F0-C624-4A7A-991F-BF52A0D205EA}" type="presParOf" srcId="{5E2DFC8A-2498-461E-AA3E-3EE0FD11F971}" destId="{8CFD5EEB-289D-4D44-90CF-670AC5D86A3E}" srcOrd="1" destOrd="0" presId="urn:microsoft.com/office/officeart/2005/8/layout/orgChart1"/>
    <dgm:cxn modelId="{BE5BA3FE-2326-4229-A4E2-6AA93C25DEDB}" type="presParOf" srcId="{5E2DFC8A-2498-461E-AA3E-3EE0FD11F971}" destId="{26B99AB4-87A4-487E-A16E-8DC00CFE8655}" srcOrd="2" destOrd="0" presId="urn:microsoft.com/office/officeart/2005/8/layout/orgChart1"/>
    <dgm:cxn modelId="{55CDE0CA-02CC-4511-A1DA-DA5F2478D6CC}" type="presParOf" srcId="{338CFE34-CBDE-463C-BE5D-89CD97BD4E82}" destId="{BEC45AB8-4943-461E-A4F7-15EE7BE5FAD9}" srcOrd="2" destOrd="0" presId="urn:microsoft.com/office/officeart/2005/8/layout/orgChart1"/>
    <dgm:cxn modelId="{B9F77058-B197-49BC-8B4D-76A67ECED3B9}" type="presParOf" srcId="{338CFE34-CBDE-463C-BE5D-89CD97BD4E82}" destId="{5B2FE258-4A5A-455B-B005-7377646DBBE2}" srcOrd="3" destOrd="0" presId="urn:microsoft.com/office/officeart/2005/8/layout/orgChart1"/>
    <dgm:cxn modelId="{056011EA-565F-43D5-9834-22B2FD1B5BB5}" type="presParOf" srcId="{5B2FE258-4A5A-455B-B005-7377646DBBE2}" destId="{C43F6FCC-B055-4119-B485-DF1BC7248836}" srcOrd="0" destOrd="0" presId="urn:microsoft.com/office/officeart/2005/8/layout/orgChart1"/>
    <dgm:cxn modelId="{C1232E95-1534-4356-B0AC-3AC3CC68AF68}" type="presParOf" srcId="{C43F6FCC-B055-4119-B485-DF1BC7248836}" destId="{0BE3A169-C7B6-4C44-AD81-5171B416497B}" srcOrd="0" destOrd="0" presId="urn:microsoft.com/office/officeart/2005/8/layout/orgChart1"/>
    <dgm:cxn modelId="{C48DFEAA-EFED-43B8-BC2F-1DCC37F28E15}" type="presParOf" srcId="{C43F6FCC-B055-4119-B485-DF1BC7248836}" destId="{8969F7FD-271B-4001-A510-40B52D2927BC}" srcOrd="1" destOrd="0" presId="urn:microsoft.com/office/officeart/2005/8/layout/orgChart1"/>
    <dgm:cxn modelId="{7818BE17-1250-4190-9AEE-6D8548871517}" type="presParOf" srcId="{5B2FE258-4A5A-455B-B005-7377646DBBE2}" destId="{5E99C0E9-B176-42FD-A421-FFE7251125E2}" srcOrd="1" destOrd="0" presId="urn:microsoft.com/office/officeart/2005/8/layout/orgChart1"/>
    <dgm:cxn modelId="{8D84C07D-BBFC-4305-95C1-83C2DEB3D5E5}" type="presParOf" srcId="{5B2FE258-4A5A-455B-B005-7377646DBBE2}" destId="{4EC20C01-9F9F-46FF-9378-BB7F42CA1FC7}" srcOrd="2" destOrd="0" presId="urn:microsoft.com/office/officeart/2005/8/layout/orgChart1"/>
    <dgm:cxn modelId="{5EFEEB73-BFE6-469D-A658-9F6FAE067DA4}" type="presParOf" srcId="{338CFE34-CBDE-463C-BE5D-89CD97BD4E82}" destId="{47347682-EEE4-443C-927F-717AAC14C8BC}" srcOrd="4" destOrd="0" presId="urn:microsoft.com/office/officeart/2005/8/layout/orgChart1"/>
    <dgm:cxn modelId="{8304AA19-AB6A-4DA2-AAF8-95568AC60591}" type="presParOf" srcId="{338CFE34-CBDE-463C-BE5D-89CD97BD4E82}" destId="{2047EC9B-1475-455D-8065-4CF37791202D}" srcOrd="5" destOrd="0" presId="urn:microsoft.com/office/officeart/2005/8/layout/orgChart1"/>
    <dgm:cxn modelId="{F160BCDB-A0E2-4A99-80AF-336B1AD97AB6}" type="presParOf" srcId="{2047EC9B-1475-455D-8065-4CF37791202D}" destId="{13E92A12-72E7-4019-A03B-E39F6F312037}" srcOrd="0" destOrd="0" presId="urn:microsoft.com/office/officeart/2005/8/layout/orgChart1"/>
    <dgm:cxn modelId="{3293879D-BAA0-4538-8E59-E7087E77D042}" type="presParOf" srcId="{13E92A12-72E7-4019-A03B-E39F6F312037}" destId="{DFCF9B55-1F62-4D1E-8492-E1954C206BC1}" srcOrd="0" destOrd="0" presId="urn:microsoft.com/office/officeart/2005/8/layout/orgChart1"/>
    <dgm:cxn modelId="{FF20EE2C-1A9B-4F51-872A-EE5F706C977C}" type="presParOf" srcId="{13E92A12-72E7-4019-A03B-E39F6F312037}" destId="{F15AAF80-D545-4BD1-A942-C2D1A15E47DD}" srcOrd="1" destOrd="0" presId="urn:microsoft.com/office/officeart/2005/8/layout/orgChart1"/>
    <dgm:cxn modelId="{D7B70AE9-8CE0-4D28-8228-CF0CEB9CF23C}" type="presParOf" srcId="{2047EC9B-1475-455D-8065-4CF37791202D}" destId="{5714A296-0CE4-4BD6-914B-5A72DA01C81F}" srcOrd="1" destOrd="0" presId="urn:microsoft.com/office/officeart/2005/8/layout/orgChart1"/>
    <dgm:cxn modelId="{A41EE37B-F364-4780-9AFF-0BBC2B95712E}" type="presParOf" srcId="{2047EC9B-1475-455D-8065-4CF37791202D}" destId="{0B5D8B5C-86E0-411F-B2AC-61D45D3FED55}" srcOrd="2" destOrd="0" presId="urn:microsoft.com/office/officeart/2005/8/layout/orgChart1"/>
    <dgm:cxn modelId="{9121AFC3-6D70-44C4-9F69-9D79D862142B}" type="presParOf" srcId="{DECC1BE4-EF0D-469E-964B-583860785A55}" destId="{5751F510-6139-4CC4-A9D0-69D852A2708C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E6EA20-889C-4CCE-A375-973AB0FC58B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11007A-8E39-4300-BA71-F7FBB0253D9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ysClr val="windowText" lastClr="000000"/>
              </a:solidFill>
            </a:rPr>
            <a:t>Types of Data in</a:t>
          </a:r>
        </a:p>
        <a:p>
          <a:r>
            <a:rPr lang="en-US" sz="2400" b="1" u="none" dirty="0">
              <a:solidFill>
                <a:sysClr val="windowText" lastClr="000000"/>
              </a:solidFill>
            </a:rPr>
            <a:t>Quantitative Research</a:t>
          </a:r>
        </a:p>
      </dgm:t>
    </dgm:pt>
    <dgm:pt modelId="{3C5E3D56-94AB-48C9-8F3A-1C7CA9F8B95A}" type="parTrans" cxnId="{41C6C86E-BE86-4EA0-B361-04412D83BE5E}">
      <dgm:prSet/>
      <dgm:spPr/>
      <dgm:t>
        <a:bodyPr/>
        <a:lstStyle/>
        <a:p>
          <a:endParaRPr lang="en-US"/>
        </a:p>
      </dgm:t>
    </dgm:pt>
    <dgm:pt modelId="{9925B377-7B22-4EF1-A964-8703D2463217}" type="sibTrans" cxnId="{41C6C86E-BE86-4EA0-B361-04412D83BE5E}">
      <dgm:prSet/>
      <dgm:spPr/>
      <dgm:t>
        <a:bodyPr/>
        <a:lstStyle/>
        <a:p>
          <a:endParaRPr lang="en-US"/>
        </a:p>
      </dgm:t>
    </dgm:pt>
    <dgm:pt modelId="{8B55F314-2E1E-4C22-8476-9DE0D4F38ADE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Categorical</a:t>
          </a:r>
        </a:p>
      </dgm:t>
    </dgm:pt>
    <dgm:pt modelId="{1392FD5C-B68D-41C9-B289-89FC7B84A82C}" type="sibTrans" cxnId="{7CD9BDB4-5645-463B-BA06-984297E1EC63}">
      <dgm:prSet/>
      <dgm:spPr/>
      <dgm:t>
        <a:bodyPr/>
        <a:lstStyle/>
        <a:p>
          <a:endParaRPr lang="en-US"/>
        </a:p>
      </dgm:t>
    </dgm:pt>
    <dgm:pt modelId="{444A5A27-01D0-4205-B44F-142BF42D0F90}" type="parTrans" cxnId="{7CD9BDB4-5645-463B-BA06-984297E1EC63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B3DF84B-CF40-48DA-8406-20858AFE325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Nominal</a:t>
          </a:r>
        </a:p>
        <a:p>
          <a:r>
            <a:rPr lang="en-US" sz="1400" dirty="0">
              <a:solidFill>
                <a:srgbClr val="0070C0"/>
              </a:solidFill>
            </a:rPr>
            <a:t>(gender, marital status, race)</a:t>
          </a:r>
        </a:p>
      </dgm:t>
    </dgm:pt>
    <dgm:pt modelId="{A38E2CE5-190E-48B5-8BCD-9A16D3F90C1B}" type="parTrans" cxnId="{6E95C62D-BC1D-4554-9B71-F7BF1B55C359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B8D251FD-D875-414C-813F-693B7C7016F2}" type="sibTrans" cxnId="{6E95C62D-BC1D-4554-9B71-F7BF1B55C359}">
      <dgm:prSet/>
      <dgm:spPr/>
      <dgm:t>
        <a:bodyPr/>
        <a:lstStyle/>
        <a:p>
          <a:endParaRPr lang="en-US"/>
        </a:p>
      </dgm:t>
    </dgm:pt>
    <dgm:pt modelId="{2878590B-BE86-49B2-A031-41B8DEECB6C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Ordinal</a:t>
          </a:r>
        </a:p>
        <a:p>
          <a:r>
            <a:rPr lang="en-US" sz="1400" dirty="0">
              <a:solidFill>
                <a:srgbClr val="0070C0"/>
              </a:solidFill>
            </a:rPr>
            <a:t>(severity scale, good/better/best)</a:t>
          </a:r>
        </a:p>
      </dgm:t>
    </dgm:pt>
    <dgm:pt modelId="{D0E1E779-AAF1-4836-A524-2A65B388CB70}" type="parTrans" cxnId="{889C3E18-A9F5-44A3-A302-6D8F02BE65E5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1073254-B2F1-430F-B95C-0B4FF3A83486}" type="sibTrans" cxnId="{889C3E18-A9F5-44A3-A302-6D8F02BE65E5}">
      <dgm:prSet/>
      <dgm:spPr/>
      <dgm:t>
        <a:bodyPr/>
        <a:lstStyle/>
        <a:p>
          <a:endParaRPr lang="en-US"/>
        </a:p>
      </dgm:t>
    </dgm:pt>
    <dgm:pt modelId="{59DA8B39-8514-4573-933E-C4388C957409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gm:t>
    </dgm:pt>
    <dgm:pt modelId="{A9EC7D54-F639-4425-AFBD-A87957D03F27}" type="sibTrans" cxnId="{C0FA7020-9580-47F8-98B5-27055FC95A08}">
      <dgm:prSet/>
      <dgm:spPr/>
      <dgm:t>
        <a:bodyPr/>
        <a:lstStyle/>
        <a:p>
          <a:endParaRPr lang="en-US"/>
        </a:p>
      </dgm:t>
    </dgm:pt>
    <dgm:pt modelId="{174EC501-5FFE-4BE0-A459-94BC2ABE9BBA}" type="parTrans" cxnId="{C0FA7020-9580-47F8-98B5-27055FC95A08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B07A033-365A-4EEC-BFA0-9747EA558C7C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gm:t>
    </dgm:pt>
    <dgm:pt modelId="{72BD771A-4612-40B5-A93B-1271E726DBF7}" type="sibTrans" cxnId="{C33F8572-84E2-4027-86C7-B9405663DD47}">
      <dgm:prSet/>
      <dgm:spPr/>
      <dgm:t>
        <a:bodyPr/>
        <a:lstStyle/>
        <a:p>
          <a:endParaRPr lang="en-US"/>
        </a:p>
      </dgm:t>
    </dgm:pt>
    <dgm:pt modelId="{D5101928-058F-43CF-A32B-33FFAD424574}" type="parTrans" cxnId="{C33F8572-84E2-4027-86C7-B9405663DD47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B1B6E43-B414-4F46-81D3-54A053FF4AB0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gm:t>
    </dgm:pt>
    <dgm:pt modelId="{5B679EF4-1F21-41E6-A4EF-CFF4D801C89D}" type="sibTrans" cxnId="{210E01FA-3EB8-49CF-AD5D-3AA3F0590A0A}">
      <dgm:prSet/>
      <dgm:spPr/>
      <dgm:t>
        <a:bodyPr/>
        <a:lstStyle/>
        <a:p>
          <a:endParaRPr lang="en-US"/>
        </a:p>
      </dgm:t>
    </dgm:pt>
    <dgm:pt modelId="{5E861589-C496-412B-A152-92BE6D5C408C}" type="parTrans" cxnId="{210E01FA-3EB8-49CF-AD5D-3AA3F0590A0A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FD8FF5B-C3D6-4696-816D-ECF59AB1904A}" type="pres">
      <dgm:prSet presAssocID="{74E6EA20-889C-4CCE-A375-973AB0FC58B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747BA8-C088-40EA-AF2B-703943AD1531}" type="pres">
      <dgm:prSet presAssocID="{74E6EA20-889C-4CCE-A375-973AB0FC58BC}" presName="hierFlow" presStyleCnt="0"/>
      <dgm:spPr/>
    </dgm:pt>
    <dgm:pt modelId="{AE9B9C40-0B84-4114-84B1-877CB6D9E036}" type="pres">
      <dgm:prSet presAssocID="{74E6EA20-889C-4CCE-A375-973AB0FC58B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CB218B-3EE0-42DA-91DC-0C2E7F4416CD}" type="pres">
      <dgm:prSet presAssocID="{6511007A-8E39-4300-BA71-F7FBB0253D94}" presName="Name14" presStyleCnt="0"/>
      <dgm:spPr/>
    </dgm:pt>
    <dgm:pt modelId="{54EF63CC-B5A9-47D3-B656-0FC6E0E824A9}" type="pres">
      <dgm:prSet presAssocID="{6511007A-8E39-4300-BA71-F7FBB0253D94}" presName="level1Shape" presStyleLbl="node0" presStyleIdx="0" presStyleCnt="1" custScaleX="312235" custScaleY="132463" custLinFactY="-20140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8439AAA-FDA5-4AAE-9177-3434AEE533A9}" type="pres">
      <dgm:prSet presAssocID="{6511007A-8E39-4300-BA71-F7FBB0253D94}" presName="hierChild2" presStyleCnt="0"/>
      <dgm:spPr/>
    </dgm:pt>
    <dgm:pt modelId="{B7EA2692-A12D-49F6-8946-75321087D250}" type="pres">
      <dgm:prSet presAssocID="{444A5A27-01D0-4205-B44F-142BF42D0F90}" presName="Name19" presStyleLbl="parChTrans1D2" presStyleIdx="0" presStyleCnt="2"/>
      <dgm:spPr/>
    </dgm:pt>
    <dgm:pt modelId="{7E08F0B3-3A8B-47CD-95DE-4D6657CF151B}" type="pres">
      <dgm:prSet presAssocID="{8B55F314-2E1E-4C22-8476-9DE0D4F38ADE}" presName="Name21" presStyleCnt="0"/>
      <dgm:spPr/>
    </dgm:pt>
    <dgm:pt modelId="{ED67039B-EED0-44AC-9435-6A0ADD6BC8EA}" type="pres">
      <dgm:prSet presAssocID="{8B55F314-2E1E-4C22-8476-9DE0D4F38ADE}" presName="level2Shape" presStyleLbl="node2" presStyleIdx="0" presStyleCnt="2" custScaleX="168943" custScaleY="83422" custLinFactNeighborY="-24435"/>
      <dgm:spPr>
        <a:prstGeom prst="roundRect">
          <a:avLst/>
        </a:prstGeom>
      </dgm:spPr>
    </dgm:pt>
    <dgm:pt modelId="{D4AAC57F-4869-4FD1-AAB9-F73A5806D8ED}" type="pres">
      <dgm:prSet presAssocID="{8B55F314-2E1E-4C22-8476-9DE0D4F38ADE}" presName="hierChild3" presStyleCnt="0"/>
      <dgm:spPr/>
    </dgm:pt>
    <dgm:pt modelId="{3AEF71A6-5F1F-4BB8-9200-65225EDB274D}" type="pres">
      <dgm:prSet presAssocID="{A38E2CE5-190E-48B5-8BCD-9A16D3F90C1B}" presName="Name19" presStyleLbl="parChTrans1D3" presStyleIdx="0" presStyleCnt="4"/>
      <dgm:spPr/>
    </dgm:pt>
    <dgm:pt modelId="{21C59F5D-049B-4FDA-A91D-5C7D3A047476}" type="pres">
      <dgm:prSet presAssocID="{8B3DF84B-CF40-48DA-8406-20858AFE3254}" presName="Name21" presStyleCnt="0"/>
      <dgm:spPr/>
    </dgm:pt>
    <dgm:pt modelId="{509A773C-DDE4-4343-9EE8-F6E3ACE8FB76}" type="pres">
      <dgm:prSet presAssocID="{8B3DF84B-CF40-48DA-8406-20858AFE3254}" presName="level2Shape" presStyleLbl="node3" presStyleIdx="0" presStyleCnt="4" custScaleX="219580" custScaleY="133926"/>
      <dgm:spPr>
        <a:prstGeom prst="roundRect">
          <a:avLst/>
        </a:prstGeom>
      </dgm:spPr>
    </dgm:pt>
    <dgm:pt modelId="{40CDBCB5-2601-42DB-8CBD-99894908108B}" type="pres">
      <dgm:prSet presAssocID="{8B3DF84B-CF40-48DA-8406-20858AFE3254}" presName="hierChild3" presStyleCnt="0"/>
      <dgm:spPr/>
    </dgm:pt>
    <dgm:pt modelId="{4CF13388-382C-44C7-BB30-EFF7D313E368}" type="pres">
      <dgm:prSet presAssocID="{D0E1E779-AAF1-4836-A524-2A65B388CB70}" presName="Name19" presStyleLbl="parChTrans1D3" presStyleIdx="1" presStyleCnt="4"/>
      <dgm:spPr/>
    </dgm:pt>
    <dgm:pt modelId="{9463CEF3-FDCA-45CC-91D0-FA34E5F8BEA3}" type="pres">
      <dgm:prSet presAssocID="{2878590B-BE86-49B2-A031-41B8DEECB6C4}" presName="Name21" presStyleCnt="0"/>
      <dgm:spPr/>
    </dgm:pt>
    <dgm:pt modelId="{D3223EE5-B077-44C5-B26B-34A525C5C709}" type="pres">
      <dgm:prSet presAssocID="{2878590B-BE86-49B2-A031-41B8DEECB6C4}" presName="level2Shape" presStyleLbl="node3" presStyleIdx="1" presStyleCnt="4" custScaleX="221641" custScaleY="133926"/>
      <dgm:spPr>
        <a:prstGeom prst="roundRect">
          <a:avLst/>
        </a:prstGeom>
      </dgm:spPr>
    </dgm:pt>
    <dgm:pt modelId="{506D976A-F255-42E9-8558-6F1B82343395}" type="pres">
      <dgm:prSet presAssocID="{2878590B-BE86-49B2-A031-41B8DEECB6C4}" presName="hierChild3" presStyleCnt="0"/>
      <dgm:spPr/>
    </dgm:pt>
    <dgm:pt modelId="{73B8E8C9-2BC5-4972-AB45-31CC8C7BF6A2}" type="pres">
      <dgm:prSet presAssocID="{174EC501-5FFE-4BE0-A459-94BC2ABE9BBA}" presName="Name19" presStyleLbl="parChTrans1D2" presStyleIdx="1" presStyleCnt="2"/>
      <dgm:spPr/>
    </dgm:pt>
    <dgm:pt modelId="{C4C25076-D62E-4751-B002-0617EF637FB7}" type="pres">
      <dgm:prSet presAssocID="{59DA8B39-8514-4573-933E-C4388C957409}" presName="Name21" presStyleCnt="0"/>
      <dgm:spPr/>
    </dgm:pt>
    <dgm:pt modelId="{63051FFE-45A1-4DBD-B364-5EC99DD33A70}" type="pres">
      <dgm:prSet presAssocID="{59DA8B39-8514-4573-933E-C4388C957409}" presName="level2Shape" presStyleLbl="node2" presStyleIdx="1" presStyleCnt="2" custScaleX="168943" custScaleY="83422" custLinFactNeighborY="-24435"/>
      <dgm:spPr>
        <a:prstGeom prst="roundRect">
          <a:avLst/>
        </a:prstGeom>
      </dgm:spPr>
    </dgm:pt>
    <dgm:pt modelId="{9D29DA6F-D0CE-4AB8-BBE0-FFFA721D02F6}" type="pres">
      <dgm:prSet presAssocID="{59DA8B39-8514-4573-933E-C4388C957409}" presName="hierChild3" presStyleCnt="0"/>
      <dgm:spPr/>
    </dgm:pt>
    <dgm:pt modelId="{578A8C79-92DB-4490-B4ED-A0F4454CF245}" type="pres">
      <dgm:prSet presAssocID="{D5101928-058F-43CF-A32B-33FFAD424574}" presName="Name19" presStyleLbl="parChTrans1D3" presStyleIdx="2" presStyleCnt="4"/>
      <dgm:spPr/>
    </dgm:pt>
    <dgm:pt modelId="{E58A83D9-242E-419D-ADD3-6E7E611CC9C6}" type="pres">
      <dgm:prSet presAssocID="{7B07A033-365A-4EEC-BFA0-9747EA558C7C}" presName="Name21" presStyleCnt="0"/>
      <dgm:spPr/>
    </dgm:pt>
    <dgm:pt modelId="{ED181096-BC4B-4FD3-985F-58229FB299E9}" type="pres">
      <dgm:prSet presAssocID="{7B07A033-365A-4EEC-BFA0-9747EA558C7C}" presName="level2Shape" presStyleLbl="node3" presStyleIdx="2" presStyleCnt="4" custScaleX="199282" custScaleY="133926"/>
      <dgm:spPr>
        <a:prstGeom prst="roundRect">
          <a:avLst/>
        </a:prstGeom>
      </dgm:spPr>
    </dgm:pt>
    <dgm:pt modelId="{367E3C7E-5ACC-47B2-8A2C-7498D8CD73C9}" type="pres">
      <dgm:prSet presAssocID="{7B07A033-365A-4EEC-BFA0-9747EA558C7C}" presName="hierChild3" presStyleCnt="0"/>
      <dgm:spPr/>
    </dgm:pt>
    <dgm:pt modelId="{0EF63B46-2CF5-422B-ADB4-E4A38E51E737}" type="pres">
      <dgm:prSet presAssocID="{5E861589-C496-412B-A152-92BE6D5C408C}" presName="Name19" presStyleLbl="parChTrans1D3" presStyleIdx="3" presStyleCnt="4"/>
      <dgm:spPr/>
    </dgm:pt>
    <dgm:pt modelId="{8BD55DC7-6685-423D-8D67-746AADB8F8C4}" type="pres">
      <dgm:prSet presAssocID="{1B1B6E43-B414-4F46-81D3-54A053FF4AB0}" presName="Name21" presStyleCnt="0"/>
      <dgm:spPr/>
    </dgm:pt>
    <dgm:pt modelId="{233EC8A2-12FD-4872-BAB2-D266CDC111B0}" type="pres">
      <dgm:prSet presAssocID="{1B1B6E43-B414-4F46-81D3-54A053FF4AB0}" presName="level2Shape" presStyleLbl="node3" presStyleIdx="3" presStyleCnt="4" custScaleX="199282" custScaleY="133926"/>
      <dgm:spPr>
        <a:prstGeom prst="roundRect">
          <a:avLst/>
        </a:prstGeom>
      </dgm:spPr>
    </dgm:pt>
    <dgm:pt modelId="{239555FF-70B3-4610-A793-178B5E153D96}" type="pres">
      <dgm:prSet presAssocID="{1B1B6E43-B414-4F46-81D3-54A053FF4AB0}" presName="hierChild3" presStyleCnt="0"/>
      <dgm:spPr/>
    </dgm:pt>
    <dgm:pt modelId="{EB12A513-4204-48C9-BBC6-101E4F62C447}" type="pres">
      <dgm:prSet presAssocID="{74E6EA20-889C-4CCE-A375-973AB0FC58BC}" presName="bgShapesFlow" presStyleCnt="0"/>
      <dgm:spPr/>
    </dgm:pt>
  </dgm:ptLst>
  <dgm:cxnLst>
    <dgm:cxn modelId="{2ADC0206-C0F3-4324-9A49-EF91E9F61B75}" type="presOf" srcId="{1B1B6E43-B414-4F46-81D3-54A053FF4AB0}" destId="{233EC8A2-12FD-4872-BAB2-D266CDC111B0}" srcOrd="0" destOrd="0" presId="urn:microsoft.com/office/officeart/2005/8/layout/hierarchy6"/>
    <dgm:cxn modelId="{71142008-AA82-45DD-802C-FE0CF2F1C790}" type="presOf" srcId="{D5101928-058F-43CF-A32B-33FFAD424574}" destId="{578A8C79-92DB-4490-B4ED-A0F4454CF245}" srcOrd="0" destOrd="0" presId="urn:microsoft.com/office/officeart/2005/8/layout/hierarchy6"/>
    <dgm:cxn modelId="{46063211-EE7D-4F06-8CA0-4EECFC41E3C1}" type="presOf" srcId="{5E861589-C496-412B-A152-92BE6D5C408C}" destId="{0EF63B46-2CF5-422B-ADB4-E4A38E51E737}" srcOrd="0" destOrd="0" presId="urn:microsoft.com/office/officeart/2005/8/layout/hierarchy6"/>
    <dgm:cxn modelId="{41598113-7809-4D57-90D7-BC48E70B0C5D}" type="presOf" srcId="{A38E2CE5-190E-48B5-8BCD-9A16D3F90C1B}" destId="{3AEF71A6-5F1F-4BB8-9200-65225EDB274D}" srcOrd="0" destOrd="0" presId="urn:microsoft.com/office/officeart/2005/8/layout/hierarchy6"/>
    <dgm:cxn modelId="{889C3E18-A9F5-44A3-A302-6D8F02BE65E5}" srcId="{8B55F314-2E1E-4C22-8476-9DE0D4F38ADE}" destId="{2878590B-BE86-49B2-A031-41B8DEECB6C4}" srcOrd="1" destOrd="0" parTransId="{D0E1E779-AAF1-4836-A524-2A65B388CB70}" sibTransId="{01073254-B2F1-430F-B95C-0B4FF3A83486}"/>
    <dgm:cxn modelId="{C0FA7020-9580-47F8-98B5-27055FC95A08}" srcId="{6511007A-8E39-4300-BA71-F7FBB0253D94}" destId="{59DA8B39-8514-4573-933E-C4388C957409}" srcOrd="1" destOrd="0" parTransId="{174EC501-5FFE-4BE0-A459-94BC2ABE9BBA}" sibTransId="{A9EC7D54-F639-4425-AFBD-A87957D03F27}"/>
    <dgm:cxn modelId="{C5946727-175E-4FD8-B759-DF7FD725C2C7}" type="presOf" srcId="{7B07A033-365A-4EEC-BFA0-9747EA558C7C}" destId="{ED181096-BC4B-4FD3-985F-58229FB299E9}" srcOrd="0" destOrd="0" presId="urn:microsoft.com/office/officeart/2005/8/layout/hierarchy6"/>
    <dgm:cxn modelId="{6E95C62D-BC1D-4554-9B71-F7BF1B55C359}" srcId="{8B55F314-2E1E-4C22-8476-9DE0D4F38ADE}" destId="{8B3DF84B-CF40-48DA-8406-20858AFE3254}" srcOrd="0" destOrd="0" parTransId="{A38E2CE5-190E-48B5-8BCD-9A16D3F90C1B}" sibTransId="{B8D251FD-D875-414C-813F-693B7C7016F2}"/>
    <dgm:cxn modelId="{C99F0D35-B62B-4EA0-BEAA-D731B497315A}" type="presOf" srcId="{74E6EA20-889C-4CCE-A375-973AB0FC58BC}" destId="{CFD8FF5B-C3D6-4696-816D-ECF59AB1904A}" srcOrd="0" destOrd="0" presId="urn:microsoft.com/office/officeart/2005/8/layout/hierarchy6"/>
    <dgm:cxn modelId="{41C6C86E-BE86-4EA0-B361-04412D83BE5E}" srcId="{74E6EA20-889C-4CCE-A375-973AB0FC58BC}" destId="{6511007A-8E39-4300-BA71-F7FBB0253D94}" srcOrd="0" destOrd="0" parTransId="{3C5E3D56-94AB-48C9-8F3A-1C7CA9F8B95A}" sibTransId="{9925B377-7B22-4EF1-A964-8703D2463217}"/>
    <dgm:cxn modelId="{C33F8572-84E2-4027-86C7-B9405663DD47}" srcId="{59DA8B39-8514-4573-933E-C4388C957409}" destId="{7B07A033-365A-4EEC-BFA0-9747EA558C7C}" srcOrd="0" destOrd="0" parTransId="{D5101928-058F-43CF-A32B-33FFAD424574}" sibTransId="{72BD771A-4612-40B5-A93B-1271E726DBF7}"/>
    <dgm:cxn modelId="{C9EC5E76-A8A9-4EBF-84FB-B03FE2BF4923}" type="presOf" srcId="{D0E1E779-AAF1-4836-A524-2A65B388CB70}" destId="{4CF13388-382C-44C7-BB30-EFF7D313E368}" srcOrd="0" destOrd="0" presId="urn:microsoft.com/office/officeart/2005/8/layout/hierarchy6"/>
    <dgm:cxn modelId="{FF8BB87D-974F-45BC-A328-4BCEC396CBAF}" type="presOf" srcId="{8B55F314-2E1E-4C22-8476-9DE0D4F38ADE}" destId="{ED67039B-EED0-44AC-9435-6A0ADD6BC8EA}" srcOrd="0" destOrd="0" presId="urn:microsoft.com/office/officeart/2005/8/layout/hierarchy6"/>
    <dgm:cxn modelId="{651AAF7F-9265-4DF7-8644-0F92CB59F62A}" type="presOf" srcId="{6511007A-8E39-4300-BA71-F7FBB0253D94}" destId="{54EF63CC-B5A9-47D3-B656-0FC6E0E824A9}" srcOrd="0" destOrd="0" presId="urn:microsoft.com/office/officeart/2005/8/layout/hierarchy6"/>
    <dgm:cxn modelId="{92419F99-05C4-44EE-B44A-DD1DC7F6A12C}" type="presOf" srcId="{8B3DF84B-CF40-48DA-8406-20858AFE3254}" destId="{509A773C-DDE4-4343-9EE8-F6E3ACE8FB76}" srcOrd="0" destOrd="0" presId="urn:microsoft.com/office/officeart/2005/8/layout/hierarchy6"/>
    <dgm:cxn modelId="{EE2B0D9C-B398-43E3-82C0-4CE74B778B76}" type="presOf" srcId="{444A5A27-01D0-4205-B44F-142BF42D0F90}" destId="{B7EA2692-A12D-49F6-8946-75321087D250}" srcOrd="0" destOrd="0" presId="urn:microsoft.com/office/officeart/2005/8/layout/hierarchy6"/>
    <dgm:cxn modelId="{212343AF-4C8B-4929-A51F-37CE948402E7}" type="presOf" srcId="{2878590B-BE86-49B2-A031-41B8DEECB6C4}" destId="{D3223EE5-B077-44C5-B26B-34A525C5C709}" srcOrd="0" destOrd="0" presId="urn:microsoft.com/office/officeart/2005/8/layout/hierarchy6"/>
    <dgm:cxn modelId="{9E3E05B0-C746-4325-8A43-603FC3A50860}" type="presOf" srcId="{174EC501-5FFE-4BE0-A459-94BC2ABE9BBA}" destId="{73B8E8C9-2BC5-4972-AB45-31CC8C7BF6A2}" srcOrd="0" destOrd="0" presId="urn:microsoft.com/office/officeart/2005/8/layout/hierarchy6"/>
    <dgm:cxn modelId="{7CD9BDB4-5645-463B-BA06-984297E1EC63}" srcId="{6511007A-8E39-4300-BA71-F7FBB0253D94}" destId="{8B55F314-2E1E-4C22-8476-9DE0D4F38ADE}" srcOrd="0" destOrd="0" parTransId="{444A5A27-01D0-4205-B44F-142BF42D0F90}" sibTransId="{1392FD5C-B68D-41C9-B289-89FC7B84A82C}"/>
    <dgm:cxn modelId="{A3F6E7B5-C02D-4FED-BFD5-A08EBD194EFC}" type="presOf" srcId="{59DA8B39-8514-4573-933E-C4388C957409}" destId="{63051FFE-45A1-4DBD-B364-5EC99DD33A70}" srcOrd="0" destOrd="0" presId="urn:microsoft.com/office/officeart/2005/8/layout/hierarchy6"/>
    <dgm:cxn modelId="{210E01FA-3EB8-49CF-AD5D-3AA3F0590A0A}" srcId="{59DA8B39-8514-4573-933E-C4388C957409}" destId="{1B1B6E43-B414-4F46-81D3-54A053FF4AB0}" srcOrd="1" destOrd="0" parTransId="{5E861589-C496-412B-A152-92BE6D5C408C}" sibTransId="{5B679EF4-1F21-41E6-A4EF-CFF4D801C89D}"/>
    <dgm:cxn modelId="{C1AA0DC0-180C-4B62-B09E-03CED7714C0E}" type="presParOf" srcId="{CFD8FF5B-C3D6-4696-816D-ECF59AB1904A}" destId="{F2747BA8-C088-40EA-AF2B-703943AD1531}" srcOrd="0" destOrd="0" presId="urn:microsoft.com/office/officeart/2005/8/layout/hierarchy6"/>
    <dgm:cxn modelId="{2B1999BE-FDD7-419F-8469-8F83E2ABA5E5}" type="presParOf" srcId="{F2747BA8-C088-40EA-AF2B-703943AD1531}" destId="{AE9B9C40-0B84-4114-84B1-877CB6D9E036}" srcOrd="0" destOrd="0" presId="urn:microsoft.com/office/officeart/2005/8/layout/hierarchy6"/>
    <dgm:cxn modelId="{034CC6B7-892D-43A8-9073-063BDC96BACF}" type="presParOf" srcId="{AE9B9C40-0B84-4114-84B1-877CB6D9E036}" destId="{A3CB218B-3EE0-42DA-91DC-0C2E7F4416CD}" srcOrd="0" destOrd="0" presId="urn:microsoft.com/office/officeart/2005/8/layout/hierarchy6"/>
    <dgm:cxn modelId="{D8DE78F5-03C1-406D-B25D-D7EA0A9917A3}" type="presParOf" srcId="{A3CB218B-3EE0-42DA-91DC-0C2E7F4416CD}" destId="{54EF63CC-B5A9-47D3-B656-0FC6E0E824A9}" srcOrd="0" destOrd="0" presId="urn:microsoft.com/office/officeart/2005/8/layout/hierarchy6"/>
    <dgm:cxn modelId="{95DB5FE7-A217-4982-98F7-1F06EB0AD851}" type="presParOf" srcId="{A3CB218B-3EE0-42DA-91DC-0C2E7F4416CD}" destId="{08439AAA-FDA5-4AAE-9177-3434AEE533A9}" srcOrd="1" destOrd="0" presId="urn:microsoft.com/office/officeart/2005/8/layout/hierarchy6"/>
    <dgm:cxn modelId="{FD9B9FAB-E5E3-48CE-B50D-85CA36655558}" type="presParOf" srcId="{08439AAA-FDA5-4AAE-9177-3434AEE533A9}" destId="{B7EA2692-A12D-49F6-8946-75321087D250}" srcOrd="0" destOrd="0" presId="urn:microsoft.com/office/officeart/2005/8/layout/hierarchy6"/>
    <dgm:cxn modelId="{A70019F4-0164-4339-BD4A-E417F3A5A7FB}" type="presParOf" srcId="{08439AAA-FDA5-4AAE-9177-3434AEE533A9}" destId="{7E08F0B3-3A8B-47CD-95DE-4D6657CF151B}" srcOrd="1" destOrd="0" presId="urn:microsoft.com/office/officeart/2005/8/layout/hierarchy6"/>
    <dgm:cxn modelId="{944277F6-4828-4A8B-8126-3A5B93B9149B}" type="presParOf" srcId="{7E08F0B3-3A8B-47CD-95DE-4D6657CF151B}" destId="{ED67039B-EED0-44AC-9435-6A0ADD6BC8EA}" srcOrd="0" destOrd="0" presId="urn:microsoft.com/office/officeart/2005/8/layout/hierarchy6"/>
    <dgm:cxn modelId="{46159639-1112-42D7-A33F-90DEA7AF8501}" type="presParOf" srcId="{7E08F0B3-3A8B-47CD-95DE-4D6657CF151B}" destId="{D4AAC57F-4869-4FD1-AAB9-F73A5806D8ED}" srcOrd="1" destOrd="0" presId="urn:microsoft.com/office/officeart/2005/8/layout/hierarchy6"/>
    <dgm:cxn modelId="{684EDF20-3579-4787-AB2E-1596CF7AFE97}" type="presParOf" srcId="{D4AAC57F-4869-4FD1-AAB9-F73A5806D8ED}" destId="{3AEF71A6-5F1F-4BB8-9200-65225EDB274D}" srcOrd="0" destOrd="0" presId="urn:microsoft.com/office/officeart/2005/8/layout/hierarchy6"/>
    <dgm:cxn modelId="{DFE303C4-7775-47BF-804A-4ED1E3AC8336}" type="presParOf" srcId="{D4AAC57F-4869-4FD1-AAB9-F73A5806D8ED}" destId="{21C59F5D-049B-4FDA-A91D-5C7D3A047476}" srcOrd="1" destOrd="0" presId="urn:microsoft.com/office/officeart/2005/8/layout/hierarchy6"/>
    <dgm:cxn modelId="{60F087D7-EC8F-4EA5-A380-9A7AC50A3548}" type="presParOf" srcId="{21C59F5D-049B-4FDA-A91D-5C7D3A047476}" destId="{509A773C-DDE4-4343-9EE8-F6E3ACE8FB76}" srcOrd="0" destOrd="0" presId="urn:microsoft.com/office/officeart/2005/8/layout/hierarchy6"/>
    <dgm:cxn modelId="{919C7C23-C533-403D-9C70-66D8BB6BDF91}" type="presParOf" srcId="{21C59F5D-049B-4FDA-A91D-5C7D3A047476}" destId="{40CDBCB5-2601-42DB-8CBD-99894908108B}" srcOrd="1" destOrd="0" presId="urn:microsoft.com/office/officeart/2005/8/layout/hierarchy6"/>
    <dgm:cxn modelId="{08C2B6DB-6012-463D-A963-5F8327111297}" type="presParOf" srcId="{D4AAC57F-4869-4FD1-AAB9-F73A5806D8ED}" destId="{4CF13388-382C-44C7-BB30-EFF7D313E368}" srcOrd="2" destOrd="0" presId="urn:microsoft.com/office/officeart/2005/8/layout/hierarchy6"/>
    <dgm:cxn modelId="{66BCBEDD-BAC1-45AE-9607-8694709A9A04}" type="presParOf" srcId="{D4AAC57F-4869-4FD1-AAB9-F73A5806D8ED}" destId="{9463CEF3-FDCA-45CC-91D0-FA34E5F8BEA3}" srcOrd="3" destOrd="0" presId="urn:microsoft.com/office/officeart/2005/8/layout/hierarchy6"/>
    <dgm:cxn modelId="{10C391A4-DF75-4520-8D9A-C16245AF365D}" type="presParOf" srcId="{9463CEF3-FDCA-45CC-91D0-FA34E5F8BEA3}" destId="{D3223EE5-B077-44C5-B26B-34A525C5C709}" srcOrd="0" destOrd="0" presId="urn:microsoft.com/office/officeart/2005/8/layout/hierarchy6"/>
    <dgm:cxn modelId="{B256DBC9-0004-408A-A2F2-80EF30130D54}" type="presParOf" srcId="{9463CEF3-FDCA-45CC-91D0-FA34E5F8BEA3}" destId="{506D976A-F255-42E9-8558-6F1B82343395}" srcOrd="1" destOrd="0" presId="urn:microsoft.com/office/officeart/2005/8/layout/hierarchy6"/>
    <dgm:cxn modelId="{1206D6E6-E83D-41D2-8619-CD6328396B27}" type="presParOf" srcId="{08439AAA-FDA5-4AAE-9177-3434AEE533A9}" destId="{73B8E8C9-2BC5-4972-AB45-31CC8C7BF6A2}" srcOrd="2" destOrd="0" presId="urn:microsoft.com/office/officeart/2005/8/layout/hierarchy6"/>
    <dgm:cxn modelId="{7552E2B8-A258-44C1-B1AF-3E781336437E}" type="presParOf" srcId="{08439AAA-FDA5-4AAE-9177-3434AEE533A9}" destId="{C4C25076-D62E-4751-B002-0617EF637FB7}" srcOrd="3" destOrd="0" presId="urn:microsoft.com/office/officeart/2005/8/layout/hierarchy6"/>
    <dgm:cxn modelId="{157458D1-8489-48E5-970F-4D6782FC578C}" type="presParOf" srcId="{C4C25076-D62E-4751-B002-0617EF637FB7}" destId="{63051FFE-45A1-4DBD-B364-5EC99DD33A70}" srcOrd="0" destOrd="0" presId="urn:microsoft.com/office/officeart/2005/8/layout/hierarchy6"/>
    <dgm:cxn modelId="{3DD5D42C-7CAA-4E4C-8FB8-FA1EEA46BFC0}" type="presParOf" srcId="{C4C25076-D62E-4751-B002-0617EF637FB7}" destId="{9D29DA6F-D0CE-4AB8-BBE0-FFFA721D02F6}" srcOrd="1" destOrd="0" presId="urn:microsoft.com/office/officeart/2005/8/layout/hierarchy6"/>
    <dgm:cxn modelId="{1044D099-448A-4524-883A-30C3E1F2EE7A}" type="presParOf" srcId="{9D29DA6F-D0CE-4AB8-BBE0-FFFA721D02F6}" destId="{578A8C79-92DB-4490-B4ED-A0F4454CF245}" srcOrd="0" destOrd="0" presId="urn:microsoft.com/office/officeart/2005/8/layout/hierarchy6"/>
    <dgm:cxn modelId="{585DC18D-282D-458C-B4DA-C25FA83D8233}" type="presParOf" srcId="{9D29DA6F-D0CE-4AB8-BBE0-FFFA721D02F6}" destId="{E58A83D9-242E-419D-ADD3-6E7E611CC9C6}" srcOrd="1" destOrd="0" presId="urn:microsoft.com/office/officeart/2005/8/layout/hierarchy6"/>
    <dgm:cxn modelId="{19199EEB-622A-4DF3-8A99-C42197B75C7A}" type="presParOf" srcId="{E58A83D9-242E-419D-ADD3-6E7E611CC9C6}" destId="{ED181096-BC4B-4FD3-985F-58229FB299E9}" srcOrd="0" destOrd="0" presId="urn:microsoft.com/office/officeart/2005/8/layout/hierarchy6"/>
    <dgm:cxn modelId="{8AA97754-950C-44B6-BEF8-5C3F98427916}" type="presParOf" srcId="{E58A83D9-242E-419D-ADD3-6E7E611CC9C6}" destId="{367E3C7E-5ACC-47B2-8A2C-7498D8CD73C9}" srcOrd="1" destOrd="0" presId="urn:microsoft.com/office/officeart/2005/8/layout/hierarchy6"/>
    <dgm:cxn modelId="{1064BC13-0BD9-4779-AC99-052825C354D0}" type="presParOf" srcId="{9D29DA6F-D0CE-4AB8-BBE0-FFFA721D02F6}" destId="{0EF63B46-2CF5-422B-ADB4-E4A38E51E737}" srcOrd="2" destOrd="0" presId="urn:microsoft.com/office/officeart/2005/8/layout/hierarchy6"/>
    <dgm:cxn modelId="{3DE11187-4CD2-4C20-947B-DBD31782A739}" type="presParOf" srcId="{9D29DA6F-D0CE-4AB8-BBE0-FFFA721D02F6}" destId="{8BD55DC7-6685-423D-8D67-746AADB8F8C4}" srcOrd="3" destOrd="0" presId="urn:microsoft.com/office/officeart/2005/8/layout/hierarchy6"/>
    <dgm:cxn modelId="{B01BC88D-8E38-45A1-98A0-E087272C5897}" type="presParOf" srcId="{8BD55DC7-6685-423D-8D67-746AADB8F8C4}" destId="{233EC8A2-12FD-4872-BAB2-D266CDC111B0}" srcOrd="0" destOrd="0" presId="urn:microsoft.com/office/officeart/2005/8/layout/hierarchy6"/>
    <dgm:cxn modelId="{43D61C57-CA89-45FC-8F5F-9C7B834BEC92}" type="presParOf" srcId="{8BD55DC7-6685-423D-8D67-746AADB8F8C4}" destId="{239555FF-70B3-4610-A793-178B5E153D96}" srcOrd="1" destOrd="0" presId="urn:microsoft.com/office/officeart/2005/8/layout/hierarchy6"/>
    <dgm:cxn modelId="{DF96A6D8-0449-4A8D-8D24-7F97757958F1}" type="presParOf" srcId="{CFD8FF5B-C3D6-4696-816D-ECF59AB1904A}" destId="{EB12A513-4204-48C9-BBC6-101E4F62C447}" srcOrd="1" destOrd="0" presId="urn:microsoft.com/office/officeart/2005/8/layout/hierarchy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63CC-B5A9-47D3-B656-0FC6E0E824A9}">
      <dsp:nvSpPr>
        <dsp:cNvPr id="0" name=""/>
        <dsp:cNvSpPr/>
      </dsp:nvSpPr>
      <dsp:spPr>
        <a:xfrm>
          <a:off x="4062613" y="154234"/>
          <a:ext cx="3970570" cy="1122986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</a:rPr>
            <a:t>Types of Data in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dirty="0">
              <a:solidFill>
                <a:sysClr val="windowText" lastClr="000000"/>
              </a:solidFill>
            </a:rPr>
            <a:t>Quantitative Research</a:t>
          </a:r>
        </a:p>
      </dsp:txBody>
      <dsp:txXfrm>
        <a:off x="4117433" y="209054"/>
        <a:ext cx="3860930" cy="1013346"/>
      </dsp:txXfrm>
    </dsp:sp>
    <dsp:sp modelId="{B7EA2692-A12D-49F6-8946-75321087D250}">
      <dsp:nvSpPr>
        <dsp:cNvPr id="0" name=""/>
        <dsp:cNvSpPr/>
      </dsp:nvSpPr>
      <dsp:spPr>
        <a:xfrm>
          <a:off x="2996595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3051302" y="0"/>
              </a:moveTo>
              <a:lnTo>
                <a:pt x="3051302" y="575235"/>
              </a:lnTo>
              <a:lnTo>
                <a:pt x="0" y="575235"/>
              </a:lnTo>
              <a:lnTo>
                <a:pt x="0" y="1150471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039B-EED0-44AC-9435-6A0ADD6BC8EA}">
      <dsp:nvSpPr>
        <dsp:cNvPr id="0" name=""/>
        <dsp:cNvSpPr/>
      </dsp:nvSpPr>
      <dsp:spPr>
        <a:xfrm>
          <a:off x="1922404" y="2427693"/>
          <a:ext cx="2148382" cy="707230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Categorical</a:t>
          </a:r>
        </a:p>
      </dsp:txBody>
      <dsp:txXfrm>
        <a:off x="1956928" y="2462217"/>
        <a:ext cx="2079334" cy="638182"/>
      </dsp:txXfrm>
    </dsp:sp>
    <dsp:sp modelId="{3AEF71A6-5F1F-4BB8-9200-65225EDB274D}">
      <dsp:nvSpPr>
        <dsp:cNvPr id="0" name=""/>
        <dsp:cNvSpPr/>
      </dsp:nvSpPr>
      <dsp:spPr>
        <a:xfrm>
          <a:off x="1396585" y="3134923"/>
          <a:ext cx="1600010" cy="546263"/>
        </a:xfrm>
        <a:custGeom>
          <a:avLst/>
          <a:gdLst/>
          <a:ahLst/>
          <a:cxnLst/>
          <a:rect l="0" t="0" r="0" b="0"/>
          <a:pathLst>
            <a:path>
              <a:moveTo>
                <a:pt x="1600010" y="0"/>
              </a:moveTo>
              <a:lnTo>
                <a:pt x="1600010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A773C-DDE4-4343-9EE8-F6E3ACE8FB76}">
      <dsp:nvSpPr>
        <dsp:cNvPr id="0" name=""/>
        <dsp:cNvSpPr/>
      </dsp:nvSpPr>
      <dsp:spPr>
        <a:xfrm>
          <a:off x="428" y="3681186"/>
          <a:ext cx="2792313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Nominal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(gender, marital status, race)</a:t>
          </a:r>
        </a:p>
      </dsp:txBody>
      <dsp:txXfrm>
        <a:off x="55853" y="3736611"/>
        <a:ext cx="2681463" cy="1024539"/>
      </dsp:txXfrm>
    </dsp:sp>
    <dsp:sp modelId="{4CF13388-382C-44C7-BB30-EFF7D313E368}">
      <dsp:nvSpPr>
        <dsp:cNvPr id="0" name=""/>
        <dsp:cNvSpPr/>
      </dsp:nvSpPr>
      <dsp:spPr>
        <a:xfrm>
          <a:off x="2996595" y="3134923"/>
          <a:ext cx="1586905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586905" y="273131"/>
              </a:lnTo>
              <a:lnTo>
                <a:pt x="1586905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23EE5-B077-44C5-B26B-34A525C5C709}">
      <dsp:nvSpPr>
        <dsp:cNvPr id="0" name=""/>
        <dsp:cNvSpPr/>
      </dsp:nvSpPr>
      <dsp:spPr>
        <a:xfrm>
          <a:off x="3174240" y="3681186"/>
          <a:ext cx="2818522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Ordinal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(severity scale, good/better/best)</a:t>
          </a:r>
        </a:p>
      </dsp:txBody>
      <dsp:txXfrm>
        <a:off x="3229665" y="3736611"/>
        <a:ext cx="2707672" cy="1024539"/>
      </dsp:txXfrm>
    </dsp:sp>
    <dsp:sp modelId="{73B8E8C9-2BC5-4972-AB45-31CC8C7BF6A2}">
      <dsp:nvSpPr>
        <dsp:cNvPr id="0" name=""/>
        <dsp:cNvSpPr/>
      </dsp:nvSpPr>
      <dsp:spPr>
        <a:xfrm>
          <a:off x="6047898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235"/>
              </a:lnTo>
              <a:lnTo>
                <a:pt x="3051302" y="575235"/>
              </a:lnTo>
              <a:lnTo>
                <a:pt x="3051302" y="1150471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1FFE-45A1-4DBD-B364-5EC99DD33A70}">
      <dsp:nvSpPr>
        <dsp:cNvPr id="0" name=""/>
        <dsp:cNvSpPr/>
      </dsp:nvSpPr>
      <dsp:spPr>
        <a:xfrm>
          <a:off x="8025010" y="2427693"/>
          <a:ext cx="2148382" cy="70723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sp:txBody>
      <dsp:txXfrm>
        <a:off x="8059534" y="2462217"/>
        <a:ext cx="2079334" cy="638182"/>
      </dsp:txXfrm>
    </dsp:sp>
    <dsp:sp modelId="{578A8C79-92DB-4490-B4ED-A0F4454CF245}">
      <dsp:nvSpPr>
        <dsp:cNvPr id="0" name=""/>
        <dsp:cNvSpPr/>
      </dsp:nvSpPr>
      <dsp:spPr>
        <a:xfrm>
          <a:off x="7641356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1457844" y="0"/>
              </a:moveTo>
              <a:lnTo>
                <a:pt x="1457844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81096-BC4B-4FD3-985F-58229FB299E9}">
      <dsp:nvSpPr>
        <dsp:cNvPr id="0" name=""/>
        <dsp:cNvSpPr/>
      </dsp:nvSpPr>
      <dsp:spPr>
        <a:xfrm>
          <a:off x="637426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sp:txBody>
      <dsp:txXfrm>
        <a:off x="6429685" y="3736611"/>
        <a:ext cx="2423341" cy="1024539"/>
      </dsp:txXfrm>
    </dsp:sp>
    <dsp:sp modelId="{0EF63B46-2CF5-422B-ADB4-E4A38E51E737}">
      <dsp:nvSpPr>
        <dsp:cNvPr id="0" name=""/>
        <dsp:cNvSpPr/>
      </dsp:nvSpPr>
      <dsp:spPr>
        <a:xfrm>
          <a:off x="9099201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457844" y="273131"/>
              </a:lnTo>
              <a:lnTo>
                <a:pt x="1457844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EC8A2-12FD-4872-BAB2-D266CDC111B0}">
      <dsp:nvSpPr>
        <dsp:cNvPr id="0" name=""/>
        <dsp:cNvSpPr/>
      </dsp:nvSpPr>
      <dsp:spPr>
        <a:xfrm>
          <a:off x="928995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sp:txBody>
      <dsp:txXfrm>
        <a:off x="9345375" y="3736611"/>
        <a:ext cx="2423341" cy="1024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Variance or</a:t>
          </a:r>
          <a:br>
            <a:rPr lang="en-US" sz="2600" kern="1200" dirty="0">
              <a:solidFill>
                <a:schemeClr val="accent2"/>
              </a:solidFill>
            </a:rPr>
          </a:br>
          <a:r>
            <a:rPr lang="en-US" sz="2600" kern="1200" dirty="0">
              <a:solidFill>
                <a:schemeClr val="accent2"/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Variance or</a:t>
          </a:r>
          <a:br>
            <a:rPr lang="en-US" sz="2600" kern="1200" dirty="0">
              <a:solidFill>
                <a:schemeClr val="accent2"/>
              </a:solidFill>
            </a:rPr>
          </a:br>
          <a:r>
            <a:rPr lang="en-US" sz="2600" kern="1200" dirty="0">
              <a:solidFill>
                <a:schemeClr val="accent2"/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sz="2600" kern="1200" dirty="0">
              <a:solidFill>
                <a:schemeClr val="bg1">
                  <a:lumMod val="75000"/>
                </a:schemeClr>
              </a:solidFill>
            </a:rPr>
          </a:b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sz="2600" kern="1200" dirty="0">
              <a:solidFill>
                <a:schemeClr val="bg1">
                  <a:lumMod val="75000"/>
                </a:schemeClr>
              </a:solidFill>
            </a:rPr>
          </a:b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902ED-B965-4035-AB91-59F57C72E4F1}">
      <dsp:nvSpPr>
        <dsp:cNvPr id="0" name=""/>
        <dsp:cNvSpPr/>
      </dsp:nvSpPr>
      <dsp:spPr>
        <a:xfrm>
          <a:off x="5040233" y="1522968"/>
          <a:ext cx="2393235" cy="2393235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Proportions</a:t>
          </a:r>
        </a:p>
      </dsp:txBody>
      <dsp:txXfrm>
        <a:off x="5521380" y="2083572"/>
        <a:ext cx="1430941" cy="1230172"/>
      </dsp:txXfrm>
    </dsp:sp>
    <dsp:sp modelId="{54610565-1153-491A-8C33-EA4691F6ACA0}">
      <dsp:nvSpPr>
        <dsp:cNvPr id="0" name=""/>
        <dsp:cNvSpPr/>
      </dsp:nvSpPr>
      <dsp:spPr>
        <a:xfrm>
          <a:off x="3647804" y="957294"/>
          <a:ext cx="1740535" cy="1740535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Counts</a:t>
          </a:r>
        </a:p>
      </dsp:txBody>
      <dsp:txXfrm>
        <a:off x="4085989" y="1398127"/>
        <a:ext cx="864165" cy="858869"/>
      </dsp:txXfrm>
    </dsp:sp>
    <dsp:sp modelId="{C9E570F9-CE22-40B2-9D57-5CFB10584337}">
      <dsp:nvSpPr>
        <dsp:cNvPr id="0" name=""/>
        <dsp:cNvSpPr/>
      </dsp:nvSpPr>
      <dsp:spPr>
        <a:xfrm>
          <a:off x="5155052" y="1113055"/>
          <a:ext cx="2943680" cy="2943680"/>
        </a:xfrm>
        <a:prstGeom prst="circularArrow">
          <a:avLst>
            <a:gd name="adj1" fmla="val 4878"/>
            <a:gd name="adj2" fmla="val 312630"/>
            <a:gd name="adj3" fmla="val 3154951"/>
            <a:gd name="adj4" fmla="val 15204676"/>
            <a:gd name="adj5" fmla="val 569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03713-5E9D-4529-A99C-C15051448592}">
      <dsp:nvSpPr>
        <dsp:cNvPr id="0" name=""/>
        <dsp:cNvSpPr/>
      </dsp:nvSpPr>
      <dsp:spPr>
        <a:xfrm>
          <a:off x="3339559" y="571505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47682-EEE4-443C-927F-717AAC14C8BC}">
      <dsp:nvSpPr>
        <dsp:cNvPr id="0" name=""/>
        <dsp:cNvSpPr/>
      </dsp:nvSpPr>
      <dsp:spPr>
        <a:xfrm>
          <a:off x="4825999" y="1467590"/>
          <a:ext cx="3368838" cy="462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34"/>
              </a:lnTo>
              <a:lnTo>
                <a:pt x="3368838" y="231034"/>
              </a:lnTo>
              <a:lnTo>
                <a:pt x="3368838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5AB8-4943-461E-A4F7-15EE7BE5FAD9}">
      <dsp:nvSpPr>
        <dsp:cNvPr id="0" name=""/>
        <dsp:cNvSpPr/>
      </dsp:nvSpPr>
      <dsp:spPr>
        <a:xfrm>
          <a:off x="4780279" y="1467590"/>
          <a:ext cx="91440" cy="462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FFBED-1620-4CB9-B0CB-B9821006DF3A}">
      <dsp:nvSpPr>
        <dsp:cNvPr id="0" name=""/>
        <dsp:cNvSpPr/>
      </dsp:nvSpPr>
      <dsp:spPr>
        <a:xfrm>
          <a:off x="1457161" y="1467590"/>
          <a:ext cx="3368838" cy="462069"/>
        </a:xfrm>
        <a:custGeom>
          <a:avLst/>
          <a:gdLst/>
          <a:ahLst/>
          <a:cxnLst/>
          <a:rect l="0" t="0" r="0" b="0"/>
          <a:pathLst>
            <a:path>
              <a:moveTo>
                <a:pt x="3368838" y="0"/>
              </a:moveTo>
              <a:lnTo>
                <a:pt x="3368838" y="231034"/>
              </a:lnTo>
              <a:lnTo>
                <a:pt x="0" y="231034"/>
              </a:lnTo>
              <a:lnTo>
                <a:pt x="0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D5F17-C99B-4DFA-9E09-2AA9F9D909A1}">
      <dsp:nvSpPr>
        <dsp:cNvPr id="0" name=""/>
        <dsp:cNvSpPr/>
      </dsp:nvSpPr>
      <dsp:spPr>
        <a:xfrm>
          <a:off x="2029016" y="367424"/>
          <a:ext cx="5593967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Indicators/Measures</a:t>
          </a:r>
        </a:p>
      </dsp:txBody>
      <dsp:txXfrm>
        <a:off x="2029016" y="367424"/>
        <a:ext cx="5593967" cy="1100165"/>
      </dsp:txXfrm>
    </dsp:sp>
    <dsp:sp modelId="{AEA415A6-D9C2-4F34-A3BF-D25F13E81D7D}">
      <dsp:nvSpPr>
        <dsp:cNvPr id="0" name=""/>
        <dsp:cNvSpPr/>
      </dsp:nvSpPr>
      <dsp:spPr>
        <a:xfrm>
          <a:off x="3776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Proportion</a:t>
          </a:r>
        </a:p>
      </dsp:txBody>
      <dsp:txXfrm>
        <a:off x="3776" y="1929659"/>
        <a:ext cx="2906769" cy="1100165"/>
      </dsp:txXfrm>
    </dsp:sp>
    <dsp:sp modelId="{0BE3A169-C7B6-4C44-AD81-5171B416497B}">
      <dsp:nvSpPr>
        <dsp:cNvPr id="0" name=""/>
        <dsp:cNvSpPr/>
      </dsp:nvSpPr>
      <dsp:spPr>
        <a:xfrm>
          <a:off x="3372615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Ratio</a:t>
          </a:r>
        </a:p>
      </dsp:txBody>
      <dsp:txXfrm>
        <a:off x="3372615" y="1929659"/>
        <a:ext cx="2906769" cy="1100165"/>
      </dsp:txXfrm>
    </dsp:sp>
    <dsp:sp modelId="{DFCF9B55-1F62-4D1E-8492-E1954C206BC1}">
      <dsp:nvSpPr>
        <dsp:cNvPr id="0" name=""/>
        <dsp:cNvSpPr/>
      </dsp:nvSpPr>
      <dsp:spPr>
        <a:xfrm>
          <a:off x="6741453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Rate</a:t>
          </a:r>
        </a:p>
      </dsp:txBody>
      <dsp:txXfrm>
        <a:off x="6741453" y="1929659"/>
        <a:ext cx="2906769" cy="11001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47682-EEE4-443C-927F-717AAC14C8BC}">
      <dsp:nvSpPr>
        <dsp:cNvPr id="0" name=""/>
        <dsp:cNvSpPr/>
      </dsp:nvSpPr>
      <dsp:spPr>
        <a:xfrm>
          <a:off x="4825999" y="1467590"/>
          <a:ext cx="3368838" cy="462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034"/>
              </a:lnTo>
              <a:lnTo>
                <a:pt x="3368838" y="231034"/>
              </a:lnTo>
              <a:lnTo>
                <a:pt x="3368838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5AB8-4943-461E-A4F7-15EE7BE5FAD9}">
      <dsp:nvSpPr>
        <dsp:cNvPr id="0" name=""/>
        <dsp:cNvSpPr/>
      </dsp:nvSpPr>
      <dsp:spPr>
        <a:xfrm>
          <a:off x="4780279" y="1467590"/>
          <a:ext cx="91440" cy="4620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FFBED-1620-4CB9-B0CB-B9821006DF3A}">
      <dsp:nvSpPr>
        <dsp:cNvPr id="0" name=""/>
        <dsp:cNvSpPr/>
      </dsp:nvSpPr>
      <dsp:spPr>
        <a:xfrm>
          <a:off x="1457161" y="1467590"/>
          <a:ext cx="3368838" cy="462069"/>
        </a:xfrm>
        <a:custGeom>
          <a:avLst/>
          <a:gdLst/>
          <a:ahLst/>
          <a:cxnLst/>
          <a:rect l="0" t="0" r="0" b="0"/>
          <a:pathLst>
            <a:path>
              <a:moveTo>
                <a:pt x="3368838" y="0"/>
              </a:moveTo>
              <a:lnTo>
                <a:pt x="3368838" y="231034"/>
              </a:lnTo>
              <a:lnTo>
                <a:pt x="0" y="231034"/>
              </a:lnTo>
              <a:lnTo>
                <a:pt x="0" y="46206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D5F17-C99B-4DFA-9E09-2AA9F9D909A1}">
      <dsp:nvSpPr>
        <dsp:cNvPr id="0" name=""/>
        <dsp:cNvSpPr/>
      </dsp:nvSpPr>
      <dsp:spPr>
        <a:xfrm>
          <a:off x="2029016" y="367424"/>
          <a:ext cx="5593967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Indicators/Measures</a:t>
          </a:r>
        </a:p>
      </dsp:txBody>
      <dsp:txXfrm>
        <a:off x="2029016" y="367424"/>
        <a:ext cx="5593967" cy="1100165"/>
      </dsp:txXfrm>
    </dsp:sp>
    <dsp:sp modelId="{AEA415A6-D9C2-4F34-A3BF-D25F13E81D7D}">
      <dsp:nvSpPr>
        <dsp:cNvPr id="0" name=""/>
        <dsp:cNvSpPr/>
      </dsp:nvSpPr>
      <dsp:spPr>
        <a:xfrm>
          <a:off x="3776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Proportion</a:t>
          </a:r>
        </a:p>
      </dsp:txBody>
      <dsp:txXfrm>
        <a:off x="3776" y="1929659"/>
        <a:ext cx="2906769" cy="1100165"/>
      </dsp:txXfrm>
    </dsp:sp>
    <dsp:sp modelId="{0BE3A169-C7B6-4C44-AD81-5171B416497B}">
      <dsp:nvSpPr>
        <dsp:cNvPr id="0" name=""/>
        <dsp:cNvSpPr/>
      </dsp:nvSpPr>
      <dsp:spPr>
        <a:xfrm>
          <a:off x="3372615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Ratio</a:t>
          </a:r>
        </a:p>
      </dsp:txBody>
      <dsp:txXfrm>
        <a:off x="3372615" y="1929659"/>
        <a:ext cx="2906769" cy="1100165"/>
      </dsp:txXfrm>
    </dsp:sp>
    <dsp:sp modelId="{DFCF9B55-1F62-4D1E-8492-E1954C206BC1}">
      <dsp:nvSpPr>
        <dsp:cNvPr id="0" name=""/>
        <dsp:cNvSpPr/>
      </dsp:nvSpPr>
      <dsp:spPr>
        <a:xfrm>
          <a:off x="6741453" y="1929659"/>
          <a:ext cx="2906769" cy="1100165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chemeClr val="tx1"/>
              </a:solidFill>
            </a:rPr>
            <a:t>Rate</a:t>
          </a:r>
        </a:p>
      </dsp:txBody>
      <dsp:txXfrm>
        <a:off x="6741453" y="1929659"/>
        <a:ext cx="2906769" cy="11001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63CC-B5A9-47D3-B656-0FC6E0E824A9}">
      <dsp:nvSpPr>
        <dsp:cNvPr id="0" name=""/>
        <dsp:cNvSpPr/>
      </dsp:nvSpPr>
      <dsp:spPr>
        <a:xfrm>
          <a:off x="4062613" y="154234"/>
          <a:ext cx="3970570" cy="1122986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</a:rPr>
            <a:t>Types of Data in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dirty="0">
              <a:solidFill>
                <a:sysClr val="windowText" lastClr="000000"/>
              </a:solidFill>
            </a:rPr>
            <a:t>Quantitative Research</a:t>
          </a:r>
        </a:p>
      </dsp:txBody>
      <dsp:txXfrm>
        <a:off x="4117433" y="209054"/>
        <a:ext cx="3860930" cy="1013346"/>
      </dsp:txXfrm>
    </dsp:sp>
    <dsp:sp modelId="{B7EA2692-A12D-49F6-8946-75321087D250}">
      <dsp:nvSpPr>
        <dsp:cNvPr id="0" name=""/>
        <dsp:cNvSpPr/>
      </dsp:nvSpPr>
      <dsp:spPr>
        <a:xfrm>
          <a:off x="2996595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3051302" y="0"/>
              </a:moveTo>
              <a:lnTo>
                <a:pt x="3051302" y="575235"/>
              </a:lnTo>
              <a:lnTo>
                <a:pt x="0" y="575235"/>
              </a:lnTo>
              <a:lnTo>
                <a:pt x="0" y="1150471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039B-EED0-44AC-9435-6A0ADD6BC8EA}">
      <dsp:nvSpPr>
        <dsp:cNvPr id="0" name=""/>
        <dsp:cNvSpPr/>
      </dsp:nvSpPr>
      <dsp:spPr>
        <a:xfrm>
          <a:off x="1922404" y="2427693"/>
          <a:ext cx="2148382" cy="707230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Categorical</a:t>
          </a:r>
        </a:p>
      </dsp:txBody>
      <dsp:txXfrm>
        <a:off x="1956928" y="2462217"/>
        <a:ext cx="2079334" cy="638182"/>
      </dsp:txXfrm>
    </dsp:sp>
    <dsp:sp modelId="{3AEF71A6-5F1F-4BB8-9200-65225EDB274D}">
      <dsp:nvSpPr>
        <dsp:cNvPr id="0" name=""/>
        <dsp:cNvSpPr/>
      </dsp:nvSpPr>
      <dsp:spPr>
        <a:xfrm>
          <a:off x="1396585" y="3134923"/>
          <a:ext cx="1600010" cy="546263"/>
        </a:xfrm>
        <a:custGeom>
          <a:avLst/>
          <a:gdLst/>
          <a:ahLst/>
          <a:cxnLst/>
          <a:rect l="0" t="0" r="0" b="0"/>
          <a:pathLst>
            <a:path>
              <a:moveTo>
                <a:pt x="1600010" y="0"/>
              </a:moveTo>
              <a:lnTo>
                <a:pt x="1600010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A773C-DDE4-4343-9EE8-F6E3ACE8FB76}">
      <dsp:nvSpPr>
        <dsp:cNvPr id="0" name=""/>
        <dsp:cNvSpPr/>
      </dsp:nvSpPr>
      <dsp:spPr>
        <a:xfrm>
          <a:off x="428" y="3681186"/>
          <a:ext cx="2792313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Nominal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(gender, marital status, race)</a:t>
          </a:r>
        </a:p>
      </dsp:txBody>
      <dsp:txXfrm>
        <a:off x="55853" y="3736611"/>
        <a:ext cx="2681463" cy="1024539"/>
      </dsp:txXfrm>
    </dsp:sp>
    <dsp:sp modelId="{4CF13388-382C-44C7-BB30-EFF7D313E368}">
      <dsp:nvSpPr>
        <dsp:cNvPr id="0" name=""/>
        <dsp:cNvSpPr/>
      </dsp:nvSpPr>
      <dsp:spPr>
        <a:xfrm>
          <a:off x="2996595" y="3134923"/>
          <a:ext cx="1586905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586905" y="273131"/>
              </a:lnTo>
              <a:lnTo>
                <a:pt x="1586905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23EE5-B077-44C5-B26B-34A525C5C709}">
      <dsp:nvSpPr>
        <dsp:cNvPr id="0" name=""/>
        <dsp:cNvSpPr/>
      </dsp:nvSpPr>
      <dsp:spPr>
        <a:xfrm>
          <a:off x="3174240" y="3681186"/>
          <a:ext cx="2818522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Ordinal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(severity scale, good/better/best)</a:t>
          </a:r>
        </a:p>
      </dsp:txBody>
      <dsp:txXfrm>
        <a:off x="3229665" y="3736611"/>
        <a:ext cx="2707672" cy="1024539"/>
      </dsp:txXfrm>
    </dsp:sp>
    <dsp:sp modelId="{73B8E8C9-2BC5-4972-AB45-31CC8C7BF6A2}">
      <dsp:nvSpPr>
        <dsp:cNvPr id="0" name=""/>
        <dsp:cNvSpPr/>
      </dsp:nvSpPr>
      <dsp:spPr>
        <a:xfrm>
          <a:off x="6047898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235"/>
              </a:lnTo>
              <a:lnTo>
                <a:pt x="3051302" y="575235"/>
              </a:lnTo>
              <a:lnTo>
                <a:pt x="3051302" y="1150471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1FFE-45A1-4DBD-B364-5EC99DD33A70}">
      <dsp:nvSpPr>
        <dsp:cNvPr id="0" name=""/>
        <dsp:cNvSpPr/>
      </dsp:nvSpPr>
      <dsp:spPr>
        <a:xfrm>
          <a:off x="8025010" y="2427693"/>
          <a:ext cx="2148382" cy="70723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sp:txBody>
      <dsp:txXfrm>
        <a:off x="8059534" y="2462217"/>
        <a:ext cx="2079334" cy="638182"/>
      </dsp:txXfrm>
    </dsp:sp>
    <dsp:sp modelId="{578A8C79-92DB-4490-B4ED-A0F4454CF245}">
      <dsp:nvSpPr>
        <dsp:cNvPr id="0" name=""/>
        <dsp:cNvSpPr/>
      </dsp:nvSpPr>
      <dsp:spPr>
        <a:xfrm>
          <a:off x="7641356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1457844" y="0"/>
              </a:moveTo>
              <a:lnTo>
                <a:pt x="1457844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81096-BC4B-4FD3-985F-58229FB299E9}">
      <dsp:nvSpPr>
        <dsp:cNvPr id="0" name=""/>
        <dsp:cNvSpPr/>
      </dsp:nvSpPr>
      <dsp:spPr>
        <a:xfrm>
          <a:off x="637426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sp:txBody>
      <dsp:txXfrm>
        <a:off x="6429685" y="3736611"/>
        <a:ext cx="2423341" cy="1024539"/>
      </dsp:txXfrm>
    </dsp:sp>
    <dsp:sp modelId="{0EF63B46-2CF5-422B-ADB4-E4A38E51E737}">
      <dsp:nvSpPr>
        <dsp:cNvPr id="0" name=""/>
        <dsp:cNvSpPr/>
      </dsp:nvSpPr>
      <dsp:spPr>
        <a:xfrm>
          <a:off x="9099201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457844" y="273131"/>
              </a:lnTo>
              <a:lnTo>
                <a:pt x="1457844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EC8A2-12FD-4872-BAB2-D266CDC111B0}">
      <dsp:nvSpPr>
        <dsp:cNvPr id="0" name=""/>
        <dsp:cNvSpPr/>
      </dsp:nvSpPr>
      <dsp:spPr>
        <a:xfrm>
          <a:off x="928995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sp:txBody>
      <dsp:txXfrm>
        <a:off x="9345375" y="3736611"/>
        <a:ext cx="2423341" cy="1024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89DEE-1D90-4938-98FB-F3BBB4129318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E4B20-45D2-4785-ACF7-FD1DB34FB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Sample of 50, compare the weights of boys and girls</a:t>
            </a:r>
          </a:p>
        </p:txBody>
      </p:sp>
    </p:spTree>
    <p:extLst>
      <p:ext uri="{BB962C8B-B14F-4D97-AF65-F5344CB8AC3E}">
        <p14:creationId xmlns:p14="http://schemas.microsoft.com/office/powerpoint/2010/main" val="115749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r-SA" dirty="0"/>
              <a:t>التحليل الاستنباطي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1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E4B20-45D2-4785-ACF7-FD1DB34FBE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B70C-8442-100F-3394-0BA4D54CE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CD122-679D-4FF3-30FF-E92345F3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F242A-E49C-B1F7-61AA-E7A9B945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9DD67-2876-E55C-BE34-39EA97E1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151B-9611-7DC6-5639-43D53857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56F1-27B8-F157-3F21-FADE0C39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26BD5-63EA-AE6B-399C-ED12A5437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C6A8-2080-B1FC-089C-F77D6EDD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A6C5-0B38-A511-8BA3-3E115502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880B-FCCA-3865-8BE5-F95E4864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F7C14-08F0-1971-7051-696A5341A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11444-89BD-E7F3-7CDA-046B10D45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9E542-27B8-36C9-5D39-537BC7F9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E4D7-8CBE-528D-7B54-9641432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D627-34A8-A9EB-DCB2-F507B1A9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78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19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69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D59476-F9B3-47BF-AB98-92FD3196A6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3982" y="2211917"/>
            <a:ext cx="4257068" cy="3680883"/>
          </a:xfrm>
        </p:spPr>
        <p:txBody>
          <a:bodyPr/>
          <a:lstStyle>
            <a:lvl1pPr>
              <a:buClr>
                <a:schemeClr val="bg1"/>
              </a:buClr>
              <a:buSzPct val="100000"/>
              <a:defRPr sz="1867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185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142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979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114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29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A61E-0093-95D6-613E-4FA38483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D0F5-1A89-F067-E122-F6AFC200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665F-602E-F301-40EE-A714E3EF7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6169F-222D-997D-D2EE-05B710ED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F4C4-56F2-5CAE-06E9-B696942C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1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56970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698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924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9201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258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9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6502-7A16-6C67-F54D-D7E97F6C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DC41-FDB2-A38F-9FAC-62B93C308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E8C71-879A-6E60-1898-4D6618C2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1C72C-45CB-EB07-2FB8-840A138A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6C7CE-7B2D-EB9A-038C-3D3C8178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E795-A2D7-1F6E-F0AF-F9B73CBB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CC65-4A27-FCE7-0347-AA1F9B28D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3E4D1-70C1-5F34-EE6E-C6B51D5C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07DF0-4F31-4BFF-39BA-50790262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A6CF8-0B76-00C7-F18D-ECC2985C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FD2B3-353E-3395-54DA-7870443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356A-8BB2-5F51-6AC7-A2F274F9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B5A08-4EDD-8BC3-48C0-B9B8CE63A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B3882-070A-07CD-48E8-F9683B79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EA600-F721-F28B-6AAA-C200FA68B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66468-E886-E76F-8826-D9AB84C1B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BB26B-7336-3BBF-8A43-90A23B14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D1496-6D51-0C5F-07F8-D49E7367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83C39-4EC9-C59D-E49C-591BC5EC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0D87-9EDE-2AAF-B708-08F4CD40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87BE4-2C5F-1D69-F956-20C4F594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0B869-7561-311B-D81F-1D442402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44C59-ED39-155C-F775-E0C69D7D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3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92A1D-3F2B-6620-0C9F-5B02CDBD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E8100-2C7F-E0FD-5715-CC59A532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AD95-3DC6-5463-C099-B2C25F1F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CA60-19C7-EEA7-E0F6-D18AB1B9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AF1A2-140E-B9D6-124B-79D7D6E7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D379A-0879-1073-D914-81FD68D40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745F-0463-7533-4E48-E39F9FE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7EE9A-EB4D-7EE8-71E6-EAB530A5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7E94-1A88-BE0E-D97C-4F853F68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66CA-C287-F3A2-FF42-7B43BD3F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F00FF-91BC-7F55-AB55-91C830E2F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E9532-967B-DCEC-B0A3-5DE05724C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1588-B585-69CA-6043-30EDDCE5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F4F70-580D-3CB5-C9B9-DDF3C28A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9CF76-859D-9976-C996-38AB9D2B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5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9D8FE-10B2-FCDD-A9E9-E4DCF9D2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D73E0-928F-3F77-CE73-CA65AFB59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5006-38C5-F9E0-54D5-D6A49A755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FB86C-4D39-489C-B665-BCF0FCA3FB43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F1BFB-EC38-BC3D-6329-DE85E24F0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CBF0D-A257-D18C-868F-30ABAE5FC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44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8.svg"/><Relationship Id="rId1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20.svg"/><Relationship Id="rId12" Type="http://schemas.openxmlformats.org/officeDocument/2006/relationships/image" Target="../media/image37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47.svg"/><Relationship Id="rId15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49.svg"/><Relationship Id="rId4" Type="http://schemas.openxmlformats.org/officeDocument/2006/relationships/image" Target="../media/image46.svg"/><Relationship Id="rId9" Type="http://schemas.openxmlformats.org/officeDocument/2006/relationships/image" Target="../media/image22.sv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5.png"/><Relationship Id="rId18" Type="http://schemas.openxmlformats.org/officeDocument/2006/relationships/image" Target="../media/image46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8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11" Type="http://schemas.openxmlformats.org/officeDocument/2006/relationships/image" Target="../media/image37.png"/><Relationship Id="rId5" Type="http://schemas.openxmlformats.org/officeDocument/2006/relationships/image" Target="../media/image21.png"/><Relationship Id="rId15" Type="http://schemas.openxmlformats.org/officeDocument/2006/relationships/image" Target="../media/image50.png"/><Relationship Id="rId10" Type="http://schemas.openxmlformats.org/officeDocument/2006/relationships/image" Target="../media/image30.svg"/><Relationship Id="rId19" Type="http://schemas.openxmlformats.org/officeDocument/2006/relationships/image" Target="../media/image47.svg"/><Relationship Id="rId4" Type="http://schemas.openxmlformats.org/officeDocument/2006/relationships/image" Target="../media/image20.svg"/><Relationship Id="rId9" Type="http://schemas.openxmlformats.org/officeDocument/2006/relationships/image" Target="../media/image29.png"/><Relationship Id="rId1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mtwfig@gmail.com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hyperlink" Target="https://www.linkedin.com/in/mohamed-albirair-0206bbb2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6.svg"/><Relationship Id="rId7" Type="http://schemas.openxmlformats.org/officeDocument/2006/relationships/image" Target="../media/image7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7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469597/what-is-the-difference-between-inferential-analysis-and-predictive-analysi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73A-61D8-0647-EABF-4E951442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Analysis I:</a:t>
            </a:r>
            <a:br>
              <a:rPr lang="en-US" b="1" dirty="0"/>
            </a:br>
            <a:r>
              <a:rPr lang="en-US" dirty="0"/>
              <a:t>Types of Data and</a:t>
            </a:r>
            <a:br>
              <a:rPr lang="en-US" dirty="0"/>
            </a:br>
            <a:r>
              <a:rPr lang="en-US" dirty="0"/>
              <a:t>Descriptive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863A5-B54A-CBE7-6F54-78F5A7017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Mohamed Albirair, MBBS, MPH, PhD</a:t>
            </a:r>
          </a:p>
          <a:p>
            <a:r>
              <a:rPr lang="en-US" dirty="0"/>
              <a:t>Jan 2026</a:t>
            </a:r>
          </a:p>
        </p:txBody>
      </p:sp>
    </p:spTree>
    <p:extLst>
      <p:ext uri="{BB962C8B-B14F-4D97-AF65-F5344CB8AC3E}">
        <p14:creationId xmlns:p14="http://schemas.microsoft.com/office/powerpoint/2010/main" val="73206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A67E4-B949-A38B-2B63-55E5CCD4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1CC2-F50F-1512-092F-24A51297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43D0BE32-FF01-D342-E526-71CDE5FB1E8B}"/>
              </a:ext>
            </a:extLst>
          </p:cNvPr>
          <p:cNvSpPr txBox="1">
            <a:spLocks/>
          </p:cNvSpPr>
          <p:nvPr/>
        </p:nvSpPr>
        <p:spPr>
          <a:xfrm>
            <a:off x="2345891" y="2504399"/>
            <a:ext cx="4570789" cy="175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i="1" dirty="0">
                <a:solidFill>
                  <a:schemeClr val="tx1"/>
                </a:solidFill>
              </a:rPr>
              <a:t>“Patient demographic and clinical characteristics were </a:t>
            </a:r>
            <a:r>
              <a:rPr lang="en-US" sz="1867" b="1" i="1" dirty="0">
                <a:solidFill>
                  <a:schemeClr val="accent6"/>
                </a:solidFill>
              </a:rPr>
              <a:t>summarized</a:t>
            </a:r>
            <a:r>
              <a:rPr lang="en-US" sz="1867" i="1" dirty="0">
                <a:solidFill>
                  <a:schemeClr val="tx1"/>
                </a:solidFill>
              </a:rPr>
              <a:t> by using </a:t>
            </a:r>
            <a:r>
              <a:rPr lang="en-US" sz="1867" b="1" i="1" dirty="0">
                <a:solidFill>
                  <a:srgbClr val="0070C0"/>
                </a:solidFill>
              </a:rPr>
              <a:t>frequencies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for </a:t>
            </a:r>
            <a:r>
              <a:rPr lang="en-US" sz="1867" b="1" i="1" dirty="0">
                <a:solidFill>
                  <a:srgbClr val="0070C0"/>
                </a:solidFill>
              </a:rPr>
              <a:t>categorical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variables.”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EEF2-4054-35F5-D8E5-D3BDDD3CE3DB}"/>
              </a:ext>
            </a:extLst>
          </p:cNvPr>
          <p:cNvSpPr txBox="1"/>
          <p:nvPr/>
        </p:nvSpPr>
        <p:spPr>
          <a:xfrm>
            <a:off x="411125" y="3182004"/>
            <a:ext cx="1743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Montserrat"/>
                <a:sym typeface="Montserrat"/>
              </a:rPr>
              <a:t>Descriptive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D55CF-AC69-5F5B-F25B-B45A69C7DD88}"/>
              </a:ext>
            </a:extLst>
          </p:cNvPr>
          <p:cNvSpPr txBox="1"/>
          <p:nvPr/>
        </p:nvSpPr>
        <p:spPr>
          <a:xfrm>
            <a:off x="2881444" y="1939651"/>
            <a:ext cx="2393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Montserrat"/>
                <a:sym typeface="Montserrat"/>
              </a:rPr>
              <a:t>Categorical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7DBA-FD4D-880D-806E-16B103AE18B0}"/>
              </a:ext>
            </a:extLst>
          </p:cNvPr>
          <p:cNvSpPr txBox="1"/>
          <p:nvPr/>
        </p:nvSpPr>
        <p:spPr>
          <a:xfrm>
            <a:off x="8198439" y="1939651"/>
            <a:ext cx="2393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ontserrat"/>
                <a:sym typeface="Montserrat"/>
              </a:rPr>
              <a:t>Numerical</a:t>
            </a:r>
          </a:p>
        </p:txBody>
      </p: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B2C7A8DE-231B-9E41-E605-1F3C35FE70F5}"/>
              </a:ext>
            </a:extLst>
          </p:cNvPr>
          <p:cNvSpPr txBox="1">
            <a:spLocks/>
          </p:cNvSpPr>
          <p:nvPr/>
        </p:nvSpPr>
        <p:spPr>
          <a:xfrm>
            <a:off x="7073900" y="2504399"/>
            <a:ext cx="4570789" cy="17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i="1" dirty="0">
                <a:solidFill>
                  <a:schemeClr val="tx1"/>
                </a:solidFill>
              </a:rPr>
              <a:t>“Patient demographic and clinical characteristics were </a:t>
            </a:r>
            <a:r>
              <a:rPr lang="en-US" sz="1867" b="1" i="1" dirty="0">
                <a:solidFill>
                  <a:schemeClr val="accent6"/>
                </a:solidFill>
              </a:rPr>
              <a:t>summarized</a:t>
            </a:r>
            <a:r>
              <a:rPr lang="en-US" sz="1867" i="1" dirty="0">
                <a:solidFill>
                  <a:schemeClr val="tx1"/>
                </a:solidFill>
              </a:rPr>
              <a:t> by </a:t>
            </a:r>
            <a:r>
              <a:rPr lang="en-US" sz="1867" b="1" i="1" dirty="0">
                <a:solidFill>
                  <a:schemeClr val="accent2"/>
                </a:solidFill>
              </a:rPr>
              <a:t>medians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with </a:t>
            </a:r>
            <a:r>
              <a:rPr lang="en-US" sz="1867" b="1" i="1" dirty="0">
                <a:solidFill>
                  <a:schemeClr val="accent2"/>
                </a:solidFill>
              </a:rPr>
              <a:t>interquartile ranges (IQRs)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for </a:t>
            </a:r>
            <a:r>
              <a:rPr lang="en-US" sz="1867" b="1" i="1" dirty="0">
                <a:solidFill>
                  <a:schemeClr val="accent2"/>
                </a:solidFill>
              </a:rPr>
              <a:t>numerical</a:t>
            </a:r>
            <a:r>
              <a:rPr lang="en-US" sz="1867" i="1" dirty="0">
                <a:solidFill>
                  <a:schemeClr val="tx1"/>
                </a:solidFill>
              </a:rPr>
              <a:t> variables.”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8FB53-2B16-E1E5-0537-47202A432DE9}"/>
              </a:ext>
            </a:extLst>
          </p:cNvPr>
          <p:cNvSpPr txBox="1"/>
          <p:nvPr/>
        </p:nvSpPr>
        <p:spPr>
          <a:xfrm>
            <a:off x="411125" y="4908318"/>
            <a:ext cx="1743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Montserrat"/>
                <a:sym typeface="Montserrat"/>
              </a:rPr>
              <a:t>Inferential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15;p44">
                <a:extLst>
                  <a:ext uri="{FF2B5EF4-FFF2-40B4-BE49-F238E27FC236}">
                    <a16:creationId xmlns:a16="http://schemas.microsoft.com/office/drawing/2014/main" id="{C54FCA14-437C-E188-08EB-72AA4721A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5891" y="4470399"/>
                <a:ext cx="4570789" cy="1583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 algn="l">
                  <a:buClr>
                    <a:schemeClr val="bg1"/>
                  </a:buClr>
                </a:pPr>
                <a:r>
                  <a:rPr lang="en-US" sz="1867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variables were </a:t>
                </a:r>
                <a:r>
                  <a:rPr lang="en-US" sz="1867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with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67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tests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, adjusting for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clustering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at the hospital level.”</a:t>
                </a:r>
              </a:p>
            </p:txBody>
          </p:sp>
        </mc:Choice>
        <mc:Fallback xmlns="">
          <p:sp>
            <p:nvSpPr>
              <p:cNvPr id="10" name="Google Shape;215;p44">
                <a:extLst>
                  <a:ext uri="{FF2B5EF4-FFF2-40B4-BE49-F238E27FC236}">
                    <a16:creationId xmlns:a16="http://schemas.microsoft.com/office/drawing/2014/main" id="{C54FCA14-437C-E188-08EB-72AA4721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91" y="4470399"/>
                <a:ext cx="4570789" cy="1583724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ED820E8E-E60D-79E8-4956-2180C18713C0}"/>
              </a:ext>
            </a:extLst>
          </p:cNvPr>
          <p:cNvSpPr txBox="1">
            <a:spLocks/>
          </p:cNvSpPr>
          <p:nvPr/>
        </p:nvSpPr>
        <p:spPr>
          <a:xfrm>
            <a:off x="7073900" y="4470399"/>
            <a:ext cx="4570789" cy="158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2"/>
                </a:solidFill>
              </a:rPr>
              <a:t>Numerical</a:t>
            </a:r>
            <a:r>
              <a:rPr lang="en-US" sz="1867" i="1" dirty="0">
                <a:solidFill>
                  <a:schemeClr val="tx1"/>
                </a:solidFill>
              </a:rPr>
              <a:t> variables were </a:t>
            </a:r>
            <a:r>
              <a:rPr lang="en-US" sz="1867" b="1" i="1" dirty="0">
                <a:solidFill>
                  <a:srgbClr val="C00000"/>
                </a:solidFill>
              </a:rPr>
              <a:t>compared</a:t>
            </a:r>
            <a:r>
              <a:rPr lang="en-US" sz="1867" i="1" dirty="0">
                <a:solidFill>
                  <a:schemeClr val="tx1"/>
                </a:solidFill>
              </a:rPr>
              <a:t> with Wilcoxon rank tests.”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49784-5DAC-872D-A014-DEB3B41CFEB0}"/>
              </a:ext>
            </a:extLst>
          </p:cNvPr>
          <p:cNvCxnSpPr/>
          <p:nvPr/>
        </p:nvCxnSpPr>
        <p:spPr>
          <a:xfrm>
            <a:off x="2294400" y="4367315"/>
            <a:ext cx="9486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97D8E6-AC10-7397-75F1-FE92E741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| 	Types of Data in</a:t>
            </a:r>
            <a:br>
              <a:rPr lang="en-US" dirty="0"/>
            </a:br>
            <a:r>
              <a:rPr lang="en-US" dirty="0"/>
              <a:t>	Quantitative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9A402-0A59-3929-F8D9-072FC5A69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1F3243-380D-490F-B02F-88480D0B8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08126"/>
              </p:ext>
            </p:extLst>
          </p:nvPr>
        </p:nvGraphicFramePr>
        <p:xfrm>
          <a:off x="183716" y="707922"/>
          <a:ext cx="11824571" cy="5989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7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09E2-1E4B-BD11-713F-9214925D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C0B15-715E-D9B0-2DA8-434338C7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| 	Types of Analysis in</a:t>
            </a:r>
            <a:br>
              <a:rPr lang="en-US" dirty="0"/>
            </a:br>
            <a:r>
              <a:rPr lang="en-US" dirty="0"/>
              <a:t>	Quantitative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BEDDF-F367-5FA4-F99D-342434C04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7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7AFA-5816-AE06-8470-39EF97AC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BDC3E-8BF6-8346-2633-57A894FA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Purpose of the Analysis</a:t>
            </a:r>
          </a:p>
        </p:txBody>
      </p:sp>
      <p:sp>
        <p:nvSpPr>
          <p:cNvPr id="58" name="Google Shape;235;p46">
            <a:extLst>
              <a:ext uri="{FF2B5EF4-FFF2-40B4-BE49-F238E27FC236}">
                <a16:creationId xmlns:a16="http://schemas.microsoft.com/office/drawing/2014/main" id="{560357B5-05DB-014E-F2DA-2F7F544F551D}"/>
              </a:ext>
            </a:extLst>
          </p:cNvPr>
          <p:cNvSpPr txBox="1">
            <a:spLocks/>
          </p:cNvSpPr>
          <p:nvPr/>
        </p:nvSpPr>
        <p:spPr>
          <a:xfrm>
            <a:off x="7322085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Inferential</a:t>
            </a:r>
          </a:p>
        </p:txBody>
      </p:sp>
      <p:sp>
        <p:nvSpPr>
          <p:cNvPr id="59" name="Google Shape;236;p46">
            <a:extLst>
              <a:ext uri="{FF2B5EF4-FFF2-40B4-BE49-F238E27FC236}">
                <a16:creationId xmlns:a16="http://schemas.microsoft.com/office/drawing/2014/main" id="{28BC4DA5-4285-1104-4069-8E7029192286}"/>
              </a:ext>
            </a:extLst>
          </p:cNvPr>
          <p:cNvSpPr txBox="1">
            <a:spLocks/>
          </p:cNvSpPr>
          <p:nvPr/>
        </p:nvSpPr>
        <p:spPr>
          <a:xfrm>
            <a:off x="6887459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Explore relationship</a:t>
            </a:r>
            <a:r>
              <a:rPr lang="en" sz="2000" kern="0" noProof="0" dirty="0">
                <a:solidFill>
                  <a:schemeClr val="tx1"/>
                </a:solidFill>
                <a:latin typeface="+mn-lt"/>
              </a:rPr>
              <a:t>s or make judgements on the source popoulation based on the sample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Montserrat"/>
            </a:endParaRPr>
          </a:p>
        </p:txBody>
      </p:sp>
      <p:sp>
        <p:nvSpPr>
          <p:cNvPr id="62" name="Google Shape;239;p46">
            <a:extLst>
              <a:ext uri="{FF2B5EF4-FFF2-40B4-BE49-F238E27FC236}">
                <a16:creationId xmlns:a16="http://schemas.microsoft.com/office/drawing/2014/main" id="{9F8073AA-4AFF-0615-4CAA-079A6773BDDD}"/>
              </a:ext>
            </a:extLst>
          </p:cNvPr>
          <p:cNvSpPr txBox="1">
            <a:spLocks/>
          </p:cNvSpPr>
          <p:nvPr/>
        </p:nvSpPr>
        <p:spPr>
          <a:xfrm>
            <a:off x="2802915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Descriptive/ exploratory</a:t>
            </a:r>
          </a:p>
        </p:txBody>
      </p:sp>
      <p:sp>
        <p:nvSpPr>
          <p:cNvPr id="63" name="Google Shape;240;p46">
            <a:extLst>
              <a:ext uri="{FF2B5EF4-FFF2-40B4-BE49-F238E27FC236}">
                <a16:creationId xmlns:a16="http://schemas.microsoft.com/office/drawing/2014/main" id="{48E01185-5763-133E-BB7C-532FA1C79B89}"/>
              </a:ext>
            </a:extLst>
          </p:cNvPr>
          <p:cNvSpPr txBox="1">
            <a:spLocks/>
          </p:cNvSpPr>
          <p:nvPr/>
        </p:nvSpPr>
        <p:spPr>
          <a:xfrm>
            <a:off x="2368289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Describe summaries, patterns and explore associations in the sample only, with no further interpretation</a:t>
            </a:r>
          </a:p>
        </p:txBody>
      </p:sp>
      <p:cxnSp>
        <p:nvCxnSpPr>
          <p:cNvPr id="64" name="Google Shape;241;p46">
            <a:extLst>
              <a:ext uri="{FF2B5EF4-FFF2-40B4-BE49-F238E27FC236}">
                <a16:creationId xmlns:a16="http://schemas.microsoft.com/office/drawing/2014/main" id="{3379E9EB-28CA-585F-677A-A9646581DB51}"/>
              </a:ext>
            </a:extLst>
          </p:cNvPr>
          <p:cNvCxnSpPr/>
          <p:nvPr/>
        </p:nvCxnSpPr>
        <p:spPr>
          <a:xfrm>
            <a:off x="8238735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6" name="Google Shape;243;p46">
            <a:extLst>
              <a:ext uri="{FF2B5EF4-FFF2-40B4-BE49-F238E27FC236}">
                <a16:creationId xmlns:a16="http://schemas.microsoft.com/office/drawing/2014/main" id="{BAA1BA8A-14FC-4308-ADD6-902C1E935EA3}"/>
              </a:ext>
            </a:extLst>
          </p:cNvPr>
          <p:cNvCxnSpPr/>
          <p:nvPr/>
        </p:nvCxnSpPr>
        <p:spPr>
          <a:xfrm>
            <a:off x="3719568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" name="Google Shape;244;p46">
            <a:extLst>
              <a:ext uri="{FF2B5EF4-FFF2-40B4-BE49-F238E27FC236}">
                <a16:creationId xmlns:a16="http://schemas.microsoft.com/office/drawing/2014/main" id="{F8955582-90F1-1DD1-20A3-04CAEDBD30AB}"/>
              </a:ext>
            </a:extLst>
          </p:cNvPr>
          <p:cNvSpPr/>
          <p:nvPr/>
        </p:nvSpPr>
        <p:spPr>
          <a:xfrm>
            <a:off x="3494118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45;p46">
            <a:extLst>
              <a:ext uri="{FF2B5EF4-FFF2-40B4-BE49-F238E27FC236}">
                <a16:creationId xmlns:a16="http://schemas.microsoft.com/office/drawing/2014/main" id="{207EA3AE-04F2-3432-005F-3513F137A50A}"/>
              </a:ext>
            </a:extLst>
          </p:cNvPr>
          <p:cNvSpPr/>
          <p:nvPr/>
        </p:nvSpPr>
        <p:spPr>
          <a:xfrm>
            <a:off x="8013285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" name="Graphic 69" descr="List with solid fill">
            <a:extLst>
              <a:ext uri="{FF2B5EF4-FFF2-40B4-BE49-F238E27FC236}">
                <a16:creationId xmlns:a16="http://schemas.microsoft.com/office/drawing/2014/main" id="{A1BB4198-75B9-4001-20ED-05A4BE0C4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41987" y="2596040"/>
            <a:ext cx="588856" cy="588856"/>
          </a:xfrm>
          <a:prstGeom prst="rect">
            <a:avLst/>
          </a:prstGeom>
        </p:spPr>
      </p:pic>
      <p:pic>
        <p:nvPicPr>
          <p:cNvPr id="71" name="Graphic 70" descr="Research with solid fill">
            <a:extLst>
              <a:ext uri="{FF2B5EF4-FFF2-40B4-BE49-F238E27FC236}">
                <a16:creationId xmlns:a16="http://schemas.microsoft.com/office/drawing/2014/main" id="{4A920EBE-9AAA-E363-50D8-487513C1E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74601" y="2609481"/>
            <a:ext cx="561974" cy="5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build="p"/>
      <p:bldP spid="62" grpId="0"/>
      <p:bldP spid="63" grpId="0" build="p"/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Wo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Wo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Wo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Wo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Wo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Wo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Wo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Wo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Wo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Wo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Wo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Wo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Wo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Wo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Wo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Wo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Wo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Wo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Wo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Wo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Wo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Wo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Wo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Wo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964464" y="4158917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Wo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001633"/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001633"/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AB40">
                    <a:lumMod val="75000"/>
                  </a:srgbClr>
                </a:solidFill>
                <a:prstDash val="solid"/>
              </a:ln>
              <a:pattFill prst="dkUpDiag">
                <a:fgClr>
                  <a:srgbClr val="FFAB40"/>
                </a:fgClr>
                <a:bgClr>
                  <a:srgbClr val="FFAB40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FFAB40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AB4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85D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4651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6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5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9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5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1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5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5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3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5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4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5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6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5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7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5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0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5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1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5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2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5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850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0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95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10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150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2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250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3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350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4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450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550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650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3" grpId="0" animBg="1"/>
      <p:bldP spid="94" grpId="0" animBg="1"/>
      <p:bldP spid="97" grpId="0"/>
      <p:bldP spid="99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31936" y="4141780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85000"/>
                  </a:srgbClr>
                </a:solidFill>
                <a:effectLst>
                  <a:outerShdw blurRad="12700" dist="38100" dir="2700000" algn="tl" rotWithShape="0">
                    <a:srgbClr val="FFFFFF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AB40">
                    <a:lumMod val="75000"/>
                  </a:srgbClr>
                </a:solidFill>
                <a:prstDash val="solid"/>
              </a:ln>
              <a:pattFill prst="dkUpDiag">
                <a:fgClr>
                  <a:srgbClr val="FFAB40"/>
                </a:fgClr>
                <a:bgClr>
                  <a:srgbClr val="FFAB40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FFAB40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53B6A-3E73-46FF-86BB-E345A16F32CD}"/>
              </a:ext>
            </a:extLst>
          </p:cNvPr>
          <p:cNvSpPr/>
          <p:nvPr/>
        </p:nvSpPr>
        <p:spPr>
          <a:xfrm>
            <a:off x="6622182" y="5453904"/>
            <a:ext cx="5523132" cy="127201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Descriptive/ exploratory analysis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21A85854-0F67-0638-23F9-37ABCB91517B}"/>
              </a:ext>
            </a:extLst>
          </p:cNvPr>
          <p:cNvSpPr/>
          <p:nvPr/>
        </p:nvSpPr>
        <p:spPr>
          <a:xfrm>
            <a:off x="8140343" y="3051175"/>
            <a:ext cx="3060170" cy="1824871"/>
          </a:xfrm>
          <a:prstGeom prst="wedgeRoundRectCallout">
            <a:avLst>
              <a:gd name="adj1" fmla="val -23920"/>
              <a:gd name="adj2" fmla="val 79026"/>
              <a:gd name="adj3" fmla="val 16667"/>
            </a:avLst>
          </a:prstGeom>
          <a:solidFill>
            <a:srgbClr val="FFAB40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Mean, median, standard deviation,</a:t>
            </a:r>
          </a:p>
          <a:p>
            <a:pPr algn="ctr"/>
            <a:r>
              <a:rPr lang="en-US" b="1" dirty="0"/>
              <a:t>Odds ratio… etc.</a:t>
            </a:r>
          </a:p>
        </p:txBody>
      </p:sp>
    </p:spTree>
    <p:extLst>
      <p:ext uri="{BB962C8B-B14F-4D97-AF65-F5344CB8AC3E}">
        <p14:creationId xmlns:p14="http://schemas.microsoft.com/office/powerpoint/2010/main" val="239186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31936" y="4141780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FFFF">
                      <a:lumMod val="65000"/>
                    </a:srgbClr>
                  </a:solidFill>
                  <a:prstDash val="solid"/>
                </a:ln>
                <a:solidFill>
                  <a:srgbClr val="FFFFFF">
                    <a:lumMod val="85000"/>
                  </a:srgbClr>
                </a:solidFill>
                <a:effectLst>
                  <a:outerShdw dist="38100" dir="2640000" algn="bl" rotWithShape="0">
                    <a:srgbClr val="FFFFFF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FFFF">
                    <a:lumMod val="65000"/>
                  </a:srgbClr>
                </a:solidFill>
                <a:prstDash val="solid"/>
              </a:ln>
              <a:solidFill>
                <a:srgbClr val="FFFFFF">
                  <a:lumMod val="85000"/>
                </a:srgbClr>
              </a:solidFill>
              <a:effectLst>
                <a:outerShdw dist="38100" dir="2640000" algn="bl" rotWithShape="0">
                  <a:srgbClr val="FFFFFF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85D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2046E-A55F-4B0C-85D0-EAB25A74D43B}"/>
              </a:ext>
            </a:extLst>
          </p:cNvPr>
          <p:cNvSpPr/>
          <p:nvPr/>
        </p:nvSpPr>
        <p:spPr>
          <a:xfrm>
            <a:off x="457769" y="5947449"/>
            <a:ext cx="4992712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Inferential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50855B39-833F-2BA6-9216-970483A8D740}"/>
                  </a:ext>
                </a:extLst>
              </p:cNvPr>
              <p:cNvSpPr/>
              <p:nvPr/>
            </p:nvSpPr>
            <p:spPr>
              <a:xfrm>
                <a:off x="907091" y="2835473"/>
                <a:ext cx="3060170" cy="1824871"/>
              </a:xfrm>
              <a:prstGeom prst="wedgeRoundRectCallout">
                <a:avLst>
                  <a:gd name="adj1" fmla="val 11226"/>
                  <a:gd name="adj2" fmla="val 117306"/>
                  <a:gd name="adj3" fmla="val 16667"/>
                </a:avLst>
              </a:prstGeom>
              <a:solidFill>
                <a:schemeClr val="accent5">
                  <a:alpha val="8980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P-value, 95% confidence interval, statistical tests (e.g., T-test,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test... etc.)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50855B39-833F-2BA6-9216-970483A8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91" y="2835473"/>
                <a:ext cx="3060170" cy="1824871"/>
              </a:xfrm>
              <a:prstGeom prst="wedgeRoundRectCallout">
                <a:avLst>
                  <a:gd name="adj1" fmla="val 11226"/>
                  <a:gd name="adj2" fmla="val 117306"/>
                  <a:gd name="adj3" fmla="val 16667"/>
                </a:avLst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7C04-916B-501D-25B4-E38A8BB9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|	Descriptive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5EE5-AC4F-84CB-7974-EE6D5CE68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9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83AC-367D-915C-D94B-8639F62C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1C956B-EB5E-B7FB-979A-AA4F0A2A3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340042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6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02C3B-1D86-CEC3-6C9C-96F2275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Data: measurements or observations on “units of observation”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987D1-C865-4930-29DB-55B5026D5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1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20F3-7437-F21D-9F2D-E8806088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A28E18-9D6C-B09B-786B-4DB7782E8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596500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93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1A95-4E2C-DBE9-91E5-A19A685BB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1205F7-88FE-A510-A764-7C393477B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448377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607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7E62-B448-C84B-9DA8-6ED7A94C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DD0B84-A8D9-39B5-CC80-81876240A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896892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3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7F53A-C6AA-DF48-2FDA-E01031F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/>
              <a:t>Descriptive Statistics for </a:t>
            </a:r>
            <a:br>
              <a:rPr lang="en-US" sz="2600" dirty="0"/>
            </a:br>
            <a:r>
              <a:rPr lang="en-US" sz="2600" b="1" dirty="0">
                <a:solidFill>
                  <a:srgbClr val="0070C0"/>
                </a:solidFill>
              </a:rPr>
              <a:t>Categorical</a:t>
            </a:r>
            <a:r>
              <a:rPr lang="en-US" sz="2600" b="1" dirty="0"/>
              <a:t> </a:t>
            </a:r>
            <a:r>
              <a:rPr lang="en-US" sz="2600" dirty="0"/>
              <a:t>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0B5737-AFE0-7F1E-87DD-DD575F526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16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05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3252-42A0-5FE8-492D-A472AFA7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|	Public Health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90290-0F9A-783D-D738-A91DD36D5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70CE88-8EBC-3513-24A6-7AC5636F0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794630"/>
              </p:ext>
            </p:extLst>
          </p:nvPr>
        </p:nvGraphicFramePr>
        <p:xfrm>
          <a:off x="1270000" y="1092200"/>
          <a:ext cx="9652000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Google Shape;235;p46">
            <a:extLst>
              <a:ext uri="{FF2B5EF4-FFF2-40B4-BE49-F238E27FC236}">
                <a16:creationId xmlns:a16="http://schemas.microsoft.com/office/drawing/2014/main" id="{2DD0B57C-38FA-D9EB-0928-4D888037D5AA}"/>
              </a:ext>
            </a:extLst>
          </p:cNvPr>
          <p:cNvSpPr txBox="1">
            <a:spLocks/>
          </p:cNvSpPr>
          <p:nvPr/>
        </p:nvSpPr>
        <p:spPr>
          <a:xfrm>
            <a:off x="4645082" y="4055321"/>
            <a:ext cx="290183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rgbClr val="000000"/>
              </a:buClr>
              <a:buSzTx/>
            </a:pPr>
            <a:r>
              <a:rPr lang="en-US" sz="200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rPr>
              <a:t>What is the male-to-female ratio of PKU among Sudanese children?</a:t>
            </a:r>
          </a:p>
        </p:txBody>
      </p:sp>
      <p:sp>
        <p:nvSpPr>
          <p:cNvPr id="9" name="Google Shape;237;p46">
            <a:extLst>
              <a:ext uri="{FF2B5EF4-FFF2-40B4-BE49-F238E27FC236}">
                <a16:creationId xmlns:a16="http://schemas.microsoft.com/office/drawing/2014/main" id="{E8EF440D-42B2-75E2-5EC8-0B70E592111F}"/>
              </a:ext>
            </a:extLst>
          </p:cNvPr>
          <p:cNvSpPr txBox="1">
            <a:spLocks/>
          </p:cNvSpPr>
          <p:nvPr/>
        </p:nvSpPr>
        <p:spPr>
          <a:xfrm>
            <a:off x="7906446" y="4055321"/>
            <a:ext cx="3117154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200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ontserrat ExtraBold"/>
                <a:sym typeface="Montserrat ExtraBold"/>
              </a:rPr>
              <a:t>What is the annual incidence of PKU among Sudanese children?</a:t>
            </a:r>
          </a:p>
        </p:txBody>
      </p:sp>
      <p:sp>
        <p:nvSpPr>
          <p:cNvPr id="10" name="Google Shape;239;p46">
            <a:extLst>
              <a:ext uri="{FF2B5EF4-FFF2-40B4-BE49-F238E27FC236}">
                <a16:creationId xmlns:a16="http://schemas.microsoft.com/office/drawing/2014/main" id="{D26B4016-7E49-C985-C4E3-D454407ECF1F}"/>
              </a:ext>
            </a:extLst>
          </p:cNvPr>
          <p:cNvSpPr txBox="1">
            <a:spLocks/>
          </p:cNvSpPr>
          <p:nvPr/>
        </p:nvSpPr>
        <p:spPr>
          <a:xfrm>
            <a:off x="1168400" y="4055321"/>
            <a:ext cx="3117154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ontserrat ExtraBold"/>
                <a:sym typeface="Montserrat ExtraBold"/>
              </a:rPr>
              <a:t>What is the prevalence of PKU among Sudanese children?</a:t>
            </a:r>
          </a:p>
        </p:txBody>
      </p:sp>
    </p:spTree>
    <p:extLst>
      <p:ext uri="{BB962C8B-B14F-4D97-AF65-F5344CB8AC3E}">
        <p14:creationId xmlns:p14="http://schemas.microsoft.com/office/powerpoint/2010/main" val="15652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60A9-3568-4117-B237-D9A10279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F6DC22D-17D9-0AD0-2437-494B8254A437}"/>
              </a:ext>
            </a:extLst>
          </p:cNvPr>
          <p:cNvGraphicFramePr/>
          <p:nvPr/>
        </p:nvGraphicFramePr>
        <p:xfrm>
          <a:off x="1270000" y="1092200"/>
          <a:ext cx="9652000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Google Shape;235;p46">
            <a:extLst>
              <a:ext uri="{FF2B5EF4-FFF2-40B4-BE49-F238E27FC236}">
                <a16:creationId xmlns:a16="http://schemas.microsoft.com/office/drawing/2014/main" id="{B263B021-04D3-832A-8C9F-A3AB9A679B59}"/>
              </a:ext>
            </a:extLst>
          </p:cNvPr>
          <p:cNvSpPr txBox="1">
            <a:spLocks/>
          </p:cNvSpPr>
          <p:nvPr/>
        </p:nvSpPr>
        <p:spPr>
          <a:xfrm>
            <a:off x="5062500" y="5053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b="1">
                <a:latin typeface="+mn-lt"/>
              </a:rPr>
              <a:t>Bivariate</a:t>
            </a:r>
            <a:endParaRPr lang="en-US" sz="2400" b="1" dirty="0">
              <a:latin typeface="+mn-lt"/>
            </a:endParaRPr>
          </a:p>
        </p:txBody>
      </p:sp>
      <p:sp>
        <p:nvSpPr>
          <p:cNvPr id="3" name="Google Shape;237;p46">
            <a:extLst>
              <a:ext uri="{FF2B5EF4-FFF2-40B4-BE49-F238E27FC236}">
                <a16:creationId xmlns:a16="http://schemas.microsoft.com/office/drawing/2014/main" id="{A2C2BB26-00C8-181C-6D62-4F79AA80BFD3}"/>
              </a:ext>
            </a:extLst>
          </p:cNvPr>
          <p:cNvSpPr txBox="1">
            <a:spLocks/>
          </p:cNvSpPr>
          <p:nvPr/>
        </p:nvSpPr>
        <p:spPr>
          <a:xfrm>
            <a:off x="8419465" y="5053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Montserrat ExtraBold"/>
                <a:cs typeface="Montserrat ExtraBold"/>
              </a:rPr>
              <a:t>Time</a:t>
            </a:r>
          </a:p>
        </p:txBody>
      </p:sp>
      <p:sp>
        <p:nvSpPr>
          <p:cNvPr id="4" name="Google Shape;239;p46">
            <a:extLst>
              <a:ext uri="{FF2B5EF4-FFF2-40B4-BE49-F238E27FC236}">
                <a16:creationId xmlns:a16="http://schemas.microsoft.com/office/drawing/2014/main" id="{FA7B4214-D88A-2792-C423-8F1C281E38D9}"/>
              </a:ext>
            </a:extLst>
          </p:cNvPr>
          <p:cNvSpPr txBox="1">
            <a:spLocks/>
          </p:cNvSpPr>
          <p:nvPr/>
        </p:nvSpPr>
        <p:spPr>
          <a:xfrm>
            <a:off x="1705535" y="5053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  <a:ea typeface="Montserrat ExtraBold"/>
                <a:cs typeface="Montserrat ExtraBold"/>
                <a:sym typeface="Montserrat ExtraBold"/>
              </a:rPr>
              <a:t>Univariate</a:t>
            </a:r>
          </a:p>
        </p:txBody>
      </p:sp>
      <p:sp>
        <p:nvSpPr>
          <p:cNvPr id="5" name="Google Shape;244;p46">
            <a:extLst>
              <a:ext uri="{FF2B5EF4-FFF2-40B4-BE49-F238E27FC236}">
                <a16:creationId xmlns:a16="http://schemas.microsoft.com/office/drawing/2014/main" id="{69ED742F-9ABE-83B3-07A7-882C88F00A42}"/>
              </a:ext>
            </a:extLst>
          </p:cNvPr>
          <p:cNvSpPr/>
          <p:nvPr/>
        </p:nvSpPr>
        <p:spPr>
          <a:xfrm>
            <a:off x="2396738" y="417315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6" name="Google Shape;245;p46">
            <a:extLst>
              <a:ext uri="{FF2B5EF4-FFF2-40B4-BE49-F238E27FC236}">
                <a16:creationId xmlns:a16="http://schemas.microsoft.com/office/drawing/2014/main" id="{25E45FE4-774D-DE99-8F03-23F91F1E374B}"/>
              </a:ext>
            </a:extLst>
          </p:cNvPr>
          <p:cNvSpPr/>
          <p:nvPr/>
        </p:nvSpPr>
        <p:spPr>
          <a:xfrm>
            <a:off x="5753700" y="417315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46;p46">
            <a:extLst>
              <a:ext uri="{FF2B5EF4-FFF2-40B4-BE49-F238E27FC236}">
                <a16:creationId xmlns:a16="http://schemas.microsoft.com/office/drawing/2014/main" id="{513F7A6C-BB3D-1ED1-6E2C-C9EC23DA6EEC}"/>
              </a:ext>
            </a:extLst>
          </p:cNvPr>
          <p:cNvSpPr/>
          <p:nvPr/>
        </p:nvSpPr>
        <p:spPr>
          <a:xfrm>
            <a:off x="9110662" y="417315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95538807-2D19-399A-DE7A-404EE0404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2329" y="4158737"/>
            <a:ext cx="718174" cy="718174"/>
          </a:xfrm>
          <a:prstGeom prst="rect">
            <a:avLst/>
          </a:prstGeom>
        </p:spPr>
      </p:pic>
      <p:pic>
        <p:nvPicPr>
          <p:cNvPr id="13" name="Graphic 12" descr="Disconnected with solid fill">
            <a:extLst>
              <a:ext uri="{FF2B5EF4-FFF2-40B4-BE49-F238E27FC236}">
                <a16:creationId xmlns:a16="http://schemas.microsoft.com/office/drawing/2014/main" id="{B7795067-0453-BA73-C6E6-9C498D1EA4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5016" y="4234456"/>
            <a:ext cx="561974" cy="561974"/>
          </a:xfrm>
          <a:prstGeom prst="rect">
            <a:avLst/>
          </a:prstGeom>
        </p:spPr>
      </p:pic>
      <p:pic>
        <p:nvPicPr>
          <p:cNvPr id="14" name="Graphic 13" descr="Stopwatch 66% with solid fill">
            <a:extLst>
              <a:ext uri="{FF2B5EF4-FFF2-40B4-BE49-F238E27FC236}">
                <a16:creationId xmlns:a16="http://schemas.microsoft.com/office/drawing/2014/main" id="{DE3C5681-52E2-E128-9950-D77E11409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124150" y="4156356"/>
            <a:ext cx="652862" cy="6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C127D2-8C0B-75CA-21C2-344FD8B6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Measures of Occurrence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19CF8-1BDF-89AC-07E8-0E698970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Prevalence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3A2F1F-2F45-031B-84FB-602CB567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Incidence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F88057-ACC9-D043-4FD3-CCAB405547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sz="2400" dirty="0"/>
              <a:t>Over time, how much transition happens from the </a:t>
            </a:r>
            <a:r>
              <a:rPr lang="en-US" sz="2400" b="1" dirty="0"/>
              <a:t>at-risk </a:t>
            </a:r>
            <a:r>
              <a:rPr lang="en-US" sz="2400" dirty="0"/>
              <a:t>state into the </a:t>
            </a:r>
            <a:r>
              <a:rPr lang="en-US" sz="2400" b="1" dirty="0"/>
              <a:t>diseased </a:t>
            </a:r>
            <a:r>
              <a:rPr lang="en-US" sz="2400" dirty="0"/>
              <a:t>state?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i="1" dirty="0"/>
              <a:t>(Rate) </a:t>
            </a:r>
            <a:r>
              <a:rPr lang="en-US" sz="2400" dirty="0"/>
              <a:t>Has a mathematical unit.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Persons </a:t>
            </a:r>
            <a:r>
              <a:rPr lang="en-US" sz="2400" b="1" dirty="0"/>
              <a:t>must</a:t>
            </a:r>
            <a:r>
              <a:rPr lang="en-US" sz="2400" dirty="0"/>
              <a:t> be </a:t>
            </a:r>
            <a:r>
              <a:rPr lang="en-US" sz="2400" b="1" dirty="0"/>
              <a:t>at risk</a:t>
            </a:r>
            <a:r>
              <a:rPr lang="en-US" sz="2400" dirty="0"/>
              <a:t> of developing the disease.</a:t>
            </a:r>
          </a:p>
          <a:p>
            <a:endParaRPr lang="en-US" sz="240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4673429-17D5-9354-6BD3-2EA77864F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SzPct val="100000"/>
            </a:pPr>
            <a:r>
              <a:rPr lang="en-US" sz="2400" dirty="0"/>
              <a:t>At a certain time, what </a:t>
            </a:r>
            <a:r>
              <a:rPr lang="en-US" sz="2400" b="1" dirty="0"/>
              <a:t>fraction/proportion</a:t>
            </a:r>
            <a:r>
              <a:rPr lang="en-US" sz="2400" dirty="0"/>
              <a:t> of the population is in the diseased state?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Does not have a mathematical unit.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Everyone is assumed to have been at risk of developing the disease.</a:t>
            </a:r>
          </a:p>
        </p:txBody>
      </p:sp>
    </p:spTree>
    <p:extLst>
      <p:ext uri="{BB962C8B-B14F-4D97-AF65-F5344CB8AC3E}">
        <p14:creationId xmlns:p14="http://schemas.microsoft.com/office/powerpoint/2010/main" val="38590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2914A-CB97-0E49-EA5D-BF34DED3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F16D0-98B7-89A8-F3FF-2DDEEDD4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Measures of Occurrence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39D30-FECF-E7F8-86BB-AC55F9926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Prevalence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C45B9F-B3F5-38AA-1341-935611CC0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9971C5A-63F5-E461-830B-DB0CC063BEF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𝐶𝑢𝑚𝑢𝑙𝑎𝑡𝑖𝑣𝑒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𝑖𝑛𝑐𝑖𝑑𝑒𝑛𝑐𝑒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𝑖𝑛𝑐𝑖𝑑𝑒𝑛𝑡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𝑝𝑒𝑟𝑠𝑜𝑛𝑠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𝑖𝑛𝑖𝑡𝑖𝑎𝑙𝑙𝑦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</m:den>
                    </m:f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𝐼𝑛𝑐𝑖𝑑𝑒𝑛𝑐𝑒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𝑖𝑛𝑐𝑖𝑑𝑒𝑛𝑡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𝑝𝑒𝑟𝑠𝑜𝑛𝑠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9971C5A-63F5-E461-830B-DB0CC063B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1059" t="-1325" r="-4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72898576-E818-ED43-8BF5-F4DDD886A4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684588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𝑃𝑜𝑖𝑛𝑡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𝑝𝑟𝑒𝑣𝑎𝑙𝑒𝑛𝑐𝑒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𝑝𝑟𝑒𝑣𝑎𝑙𝑒𝑛𝑡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𝑝𝑜𝑝𝑢𝑙𝑎𝑡𝑖𝑜𝑛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𝑃𝑒𝑟𝑖𝑜𝑑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𝑝𝑟𝑒𝑣𝑎𝑙𝑒𝑛𝑐𝑒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𝑒𝑥𝑖𝑠𝑡𝑖𝑛𝑔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𝑝𝑜𝑝𝑢𝑙𝑎𝑡𝑖𝑜𝑛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72898576-E818-ED43-8BF5-F4DDD886A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684588"/>
              </a:xfrm>
              <a:blipFill>
                <a:blip r:embed="rId3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5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693F55-73CE-E18A-D95E-4AA25553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|	Visualizations for </a:t>
            </a:r>
            <a:r>
              <a:rPr lang="en-US" b="1" dirty="0"/>
              <a:t>Descriptive</a:t>
            </a:r>
            <a:r>
              <a:rPr lang="en-US" dirty="0"/>
              <a:t> 	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72C3F-5BF4-A589-65D7-D43129A83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1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D6D8-FC16-4A34-A1CF-DDE4A3D6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“The world's most valuable resource is no longer oil, but data.”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E8954-CBDB-3CFA-13E9-FDB5C8CB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—The Economist</a:t>
            </a:r>
          </a:p>
        </p:txBody>
      </p:sp>
    </p:spTree>
    <p:extLst>
      <p:ext uri="{BB962C8B-B14F-4D97-AF65-F5344CB8AC3E}">
        <p14:creationId xmlns:p14="http://schemas.microsoft.com/office/powerpoint/2010/main" val="158870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457E7-28F8-5932-3A28-8F3FEE4F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3E1631-6DA7-54F3-538D-1C28251F7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92086"/>
              </p:ext>
            </p:extLst>
          </p:nvPr>
        </p:nvGraphicFramePr>
        <p:xfrm>
          <a:off x="183716" y="159522"/>
          <a:ext cx="11824571" cy="5989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Google Shape;239;p46">
            <a:extLst>
              <a:ext uri="{FF2B5EF4-FFF2-40B4-BE49-F238E27FC236}">
                <a16:creationId xmlns:a16="http://schemas.microsoft.com/office/drawing/2014/main" id="{A491CDE8-66B4-3839-BD0E-6440B28660A2}"/>
              </a:ext>
            </a:extLst>
          </p:cNvPr>
          <p:cNvSpPr txBox="1">
            <a:spLocks/>
          </p:cNvSpPr>
          <p:nvPr/>
        </p:nvSpPr>
        <p:spPr>
          <a:xfrm>
            <a:off x="5087900" y="598619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/>
                </a:solidFill>
                <a:latin typeface="+mn-lt"/>
              </a:rPr>
              <a:t>Univariate</a:t>
            </a:r>
          </a:p>
        </p:txBody>
      </p:sp>
      <p:sp>
        <p:nvSpPr>
          <p:cNvPr id="3" name="Google Shape;244;p46">
            <a:extLst>
              <a:ext uri="{FF2B5EF4-FFF2-40B4-BE49-F238E27FC236}">
                <a16:creationId xmlns:a16="http://schemas.microsoft.com/office/drawing/2014/main" id="{2CD26A0D-C4F4-6CA9-3408-433D424A0DEA}"/>
              </a:ext>
            </a:extLst>
          </p:cNvPr>
          <p:cNvSpPr/>
          <p:nvPr/>
        </p:nvSpPr>
        <p:spPr>
          <a:xfrm>
            <a:off x="5779103" y="5268024"/>
            <a:ext cx="684600" cy="68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39;p46">
            <a:extLst>
              <a:ext uri="{FF2B5EF4-FFF2-40B4-BE49-F238E27FC236}">
                <a16:creationId xmlns:a16="http://schemas.microsoft.com/office/drawing/2014/main" id="{388704FF-F393-C343-EC91-657D252CEFFE}"/>
              </a:ext>
            </a:extLst>
          </p:cNvPr>
          <p:cNvSpPr txBox="1">
            <a:spLocks/>
          </p:cNvSpPr>
          <p:nvPr/>
        </p:nvSpPr>
        <p:spPr>
          <a:xfrm>
            <a:off x="1922506" y="56004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Bar chart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Pie chart</a:t>
            </a:r>
          </a:p>
        </p:txBody>
      </p:sp>
      <p:sp>
        <p:nvSpPr>
          <p:cNvPr id="5" name="Google Shape;239;p46">
            <a:extLst>
              <a:ext uri="{FF2B5EF4-FFF2-40B4-BE49-F238E27FC236}">
                <a16:creationId xmlns:a16="http://schemas.microsoft.com/office/drawing/2014/main" id="{7EDFE9AC-D475-F91B-9BAF-99E858EBC24B}"/>
              </a:ext>
            </a:extLst>
          </p:cNvPr>
          <p:cNvSpPr txBox="1">
            <a:spLocks/>
          </p:cNvSpPr>
          <p:nvPr/>
        </p:nvSpPr>
        <p:spPr>
          <a:xfrm>
            <a:off x="8202495" y="56004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Boxplot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Histogram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8241D09-2ED6-7866-6702-BEAF9FDC4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2313" y="5251237"/>
            <a:ext cx="718174" cy="7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AF65D7-AF64-3B66-1404-46B8B1FE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" y="945466"/>
            <a:ext cx="11101418" cy="43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5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F4BC22-59CB-9453-EC02-19D63C40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7" y="1112524"/>
            <a:ext cx="10441226" cy="42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9D610F-4102-A1EC-53B8-1F677FE53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 b="14603"/>
          <a:stretch/>
        </p:blipFill>
        <p:spPr bwMode="auto">
          <a:xfrm>
            <a:off x="1517934" y="1240346"/>
            <a:ext cx="9156132" cy="40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01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48B1-9981-73CE-5223-6FA8419B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D019-D84D-6764-2BD9-8EA34B3E1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Bivariate and multi-variate analysis (i.e., exploratory analysis)</a:t>
            </a:r>
          </a:p>
          <a:p>
            <a:r>
              <a:rPr lang="en-US" dirty="0"/>
              <a:t>Data visualization for exploratory analysis</a:t>
            </a:r>
          </a:p>
          <a:p>
            <a:r>
              <a:rPr lang="en-US" dirty="0"/>
              <a:t>Hypothesis testing and statistical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16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76C750-2741-79E3-FEBB-02EDC749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ADAD7-B030-9C0C-92C0-9192A0DC3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4598987"/>
            <a:ext cx="9671050" cy="1500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mtalbirair@gmail.com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LinkedIn: </a:t>
            </a:r>
            <a:r>
              <a:rPr lang="en-US" sz="2000" dirty="0">
                <a:hlinkClick r:id="rId4"/>
              </a:rPr>
              <a:t>https://www.linkedin.com/in/mohamed-albirair-0206bbb2/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Graphic 3" descr="Email with solid fill">
            <a:extLst>
              <a:ext uri="{FF2B5EF4-FFF2-40B4-BE49-F238E27FC236}">
                <a16:creationId xmlns:a16="http://schemas.microsoft.com/office/drawing/2014/main" id="{BD9DA34E-5336-E1CC-7C54-6220D0F7B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5" y="4593431"/>
            <a:ext cx="577850" cy="5778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90F8466-05AC-652B-C7B6-8F52F6DD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825" y="5202237"/>
            <a:ext cx="57785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71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CFDA7-7FE2-6949-CB5D-84AAFBB0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Number of Variables</a:t>
            </a:r>
          </a:p>
        </p:txBody>
      </p:sp>
      <p:sp>
        <p:nvSpPr>
          <p:cNvPr id="22" name="Google Shape;235;p46">
            <a:extLst>
              <a:ext uri="{FF2B5EF4-FFF2-40B4-BE49-F238E27FC236}">
                <a16:creationId xmlns:a16="http://schemas.microsoft.com/office/drawing/2014/main" id="{EB113B4E-8675-0803-AC08-582A57A54C58}"/>
              </a:ext>
            </a:extLst>
          </p:cNvPr>
          <p:cNvSpPr txBox="1">
            <a:spLocks/>
          </p:cNvSpPr>
          <p:nvPr/>
        </p:nvSpPr>
        <p:spPr>
          <a:xfrm>
            <a:off x="5075197" y="3244225"/>
            <a:ext cx="2067000" cy="54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Bivariate</a:t>
            </a:r>
          </a:p>
        </p:txBody>
      </p:sp>
      <p:sp>
        <p:nvSpPr>
          <p:cNvPr id="23" name="Google Shape;236;p46">
            <a:extLst>
              <a:ext uri="{FF2B5EF4-FFF2-40B4-BE49-F238E27FC236}">
                <a16:creationId xmlns:a16="http://schemas.microsoft.com/office/drawing/2014/main" id="{856B3C56-A05F-7F1D-7840-7966D89B00E9}"/>
              </a:ext>
            </a:extLst>
          </p:cNvPr>
          <p:cNvSpPr txBox="1">
            <a:spLocks/>
          </p:cNvSpPr>
          <p:nvPr/>
        </p:nvSpPr>
        <p:spPr>
          <a:xfrm>
            <a:off x="4638675" y="3929125"/>
            <a:ext cx="29400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2 variables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036C4585-53A9-D350-EC7E-A8D4300C2ED9}"/>
              </a:ext>
            </a:extLst>
          </p:cNvPr>
          <p:cNvSpPr txBox="1">
            <a:spLocks/>
          </p:cNvSpPr>
          <p:nvPr/>
        </p:nvSpPr>
        <p:spPr>
          <a:xfrm>
            <a:off x="8730822" y="3244225"/>
            <a:ext cx="262297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Multivariate</a:t>
            </a:r>
          </a:p>
        </p:txBody>
      </p:sp>
      <p:sp>
        <p:nvSpPr>
          <p:cNvPr id="25" name="Google Shape;238;p46">
            <a:extLst>
              <a:ext uri="{FF2B5EF4-FFF2-40B4-BE49-F238E27FC236}">
                <a16:creationId xmlns:a16="http://schemas.microsoft.com/office/drawing/2014/main" id="{BF593E30-7F0A-30F1-394A-910C8A068FEA}"/>
              </a:ext>
            </a:extLst>
          </p:cNvPr>
          <p:cNvSpPr txBox="1">
            <a:spLocks/>
          </p:cNvSpPr>
          <p:nvPr/>
        </p:nvSpPr>
        <p:spPr>
          <a:xfrm>
            <a:off x="8616522" y="3929125"/>
            <a:ext cx="285157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3 variables or more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 stratified by sex (and/or race… etc.)</a:t>
            </a:r>
          </a:p>
        </p:txBody>
      </p:sp>
      <p:sp>
        <p:nvSpPr>
          <p:cNvPr id="26" name="Google Shape;239;p46">
            <a:extLst>
              <a:ext uri="{FF2B5EF4-FFF2-40B4-BE49-F238E27FC236}">
                <a16:creationId xmlns:a16="http://schemas.microsoft.com/office/drawing/2014/main" id="{6821A5D4-70E7-50B9-C74D-F198855935BE}"/>
              </a:ext>
            </a:extLst>
          </p:cNvPr>
          <p:cNvSpPr txBox="1">
            <a:spLocks/>
          </p:cNvSpPr>
          <p:nvPr/>
        </p:nvSpPr>
        <p:spPr>
          <a:xfrm>
            <a:off x="838200" y="3244225"/>
            <a:ext cx="260205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Univariate</a:t>
            </a:r>
          </a:p>
        </p:txBody>
      </p:sp>
      <p:sp>
        <p:nvSpPr>
          <p:cNvPr id="27" name="Google Shape;240;p46">
            <a:extLst>
              <a:ext uri="{FF2B5EF4-FFF2-40B4-BE49-F238E27FC236}">
                <a16:creationId xmlns:a16="http://schemas.microsoft.com/office/drawing/2014/main" id="{1ED70724-FA89-C635-6808-B167AE6FEB78}"/>
              </a:ext>
            </a:extLst>
          </p:cNvPr>
          <p:cNvSpPr txBox="1">
            <a:spLocks/>
          </p:cNvSpPr>
          <p:nvPr/>
        </p:nvSpPr>
        <p:spPr>
          <a:xfrm>
            <a:off x="838200" y="3929125"/>
            <a:ext cx="260205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Only one variable.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Finds summaries.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age</a:t>
            </a:r>
          </a:p>
        </p:txBody>
      </p:sp>
      <p:cxnSp>
        <p:nvCxnSpPr>
          <p:cNvPr id="28" name="Google Shape;241;p46">
            <a:extLst>
              <a:ext uri="{FF2B5EF4-FFF2-40B4-BE49-F238E27FC236}">
                <a16:creationId xmlns:a16="http://schemas.microsoft.com/office/drawing/2014/main" id="{588542CC-EF52-F860-450F-4E2434057286}"/>
              </a:ext>
            </a:extLst>
          </p:cNvPr>
          <p:cNvCxnSpPr/>
          <p:nvPr/>
        </p:nvCxnSpPr>
        <p:spPr>
          <a:xfrm>
            <a:off x="5972797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9" name="Google Shape;242;p46">
            <a:extLst>
              <a:ext uri="{FF2B5EF4-FFF2-40B4-BE49-F238E27FC236}">
                <a16:creationId xmlns:a16="http://schemas.microsoft.com/office/drawing/2014/main" id="{5F2AB156-F925-BEFA-AD0D-C1AD60022D01}"/>
              </a:ext>
            </a:extLst>
          </p:cNvPr>
          <p:cNvCxnSpPr/>
          <p:nvPr/>
        </p:nvCxnSpPr>
        <p:spPr>
          <a:xfrm>
            <a:off x="9929700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" name="Google Shape;243;p46">
            <a:extLst>
              <a:ext uri="{FF2B5EF4-FFF2-40B4-BE49-F238E27FC236}">
                <a16:creationId xmlns:a16="http://schemas.microsoft.com/office/drawing/2014/main" id="{86D04491-ABF0-90A4-995C-63B2EEBFEE63}"/>
              </a:ext>
            </a:extLst>
          </p:cNvPr>
          <p:cNvCxnSpPr/>
          <p:nvPr/>
        </p:nvCxnSpPr>
        <p:spPr>
          <a:xfrm>
            <a:off x="1999054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44;p46">
            <a:extLst>
              <a:ext uri="{FF2B5EF4-FFF2-40B4-BE49-F238E27FC236}">
                <a16:creationId xmlns:a16="http://schemas.microsoft.com/office/drawing/2014/main" id="{1B918D08-5BAD-12BB-2400-2E1CAC27BA40}"/>
              </a:ext>
            </a:extLst>
          </p:cNvPr>
          <p:cNvSpPr/>
          <p:nvPr/>
        </p:nvSpPr>
        <p:spPr>
          <a:xfrm>
            <a:off x="1795283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245;p46">
            <a:extLst>
              <a:ext uri="{FF2B5EF4-FFF2-40B4-BE49-F238E27FC236}">
                <a16:creationId xmlns:a16="http://schemas.microsoft.com/office/drawing/2014/main" id="{EC83C2D9-48A6-9B5A-6D5E-147F583035DA}"/>
              </a:ext>
            </a:extLst>
          </p:cNvPr>
          <p:cNvSpPr/>
          <p:nvPr/>
        </p:nvSpPr>
        <p:spPr>
          <a:xfrm>
            <a:off x="5766397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246;p46">
            <a:extLst>
              <a:ext uri="{FF2B5EF4-FFF2-40B4-BE49-F238E27FC236}">
                <a16:creationId xmlns:a16="http://schemas.microsoft.com/office/drawing/2014/main" id="{3B87FB2F-ABEB-1AB3-3377-6DB4825677BC}"/>
              </a:ext>
            </a:extLst>
          </p:cNvPr>
          <p:cNvSpPr/>
          <p:nvPr/>
        </p:nvSpPr>
        <p:spPr>
          <a:xfrm>
            <a:off x="9700008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raphic 33" descr="Badge 1 with solid fill">
            <a:extLst>
              <a:ext uri="{FF2B5EF4-FFF2-40B4-BE49-F238E27FC236}">
                <a16:creationId xmlns:a16="http://schemas.microsoft.com/office/drawing/2014/main" id="{30F7E04C-CA9B-32BF-A2E2-3212B42E075B}"/>
              </a:ext>
            </a:extLst>
          </p:cNvPr>
          <p:cNvSpPr/>
          <p:nvPr/>
        </p:nvSpPr>
        <p:spPr>
          <a:xfrm>
            <a:off x="1853355" y="2421415"/>
            <a:ext cx="568240" cy="568240"/>
          </a:xfrm>
          <a:custGeom>
            <a:avLst/>
            <a:gdLst>
              <a:gd name="connsiteX0" fmla="*/ 284120 w 568240"/>
              <a:gd name="connsiteY0" fmla="*/ 0 h 568240"/>
              <a:gd name="connsiteX1" fmla="*/ 0 w 568240"/>
              <a:gd name="connsiteY1" fmla="*/ 284120 h 568240"/>
              <a:gd name="connsiteX2" fmla="*/ 284120 w 568240"/>
              <a:gd name="connsiteY2" fmla="*/ 568240 h 568240"/>
              <a:gd name="connsiteX3" fmla="*/ 568240 w 568240"/>
              <a:gd name="connsiteY3" fmla="*/ 284120 h 568240"/>
              <a:gd name="connsiteX4" fmla="*/ 568240 w 568240"/>
              <a:gd name="connsiteY4" fmla="*/ 284090 h 568240"/>
              <a:gd name="connsiteX5" fmla="*/ 284345 w 568240"/>
              <a:gd name="connsiteY5" fmla="*/ 0 h 568240"/>
              <a:gd name="connsiteX6" fmla="*/ 284120 w 568240"/>
              <a:gd name="connsiteY6" fmla="*/ 0 h 568240"/>
              <a:gd name="connsiteX7" fmla="*/ 315286 w 568240"/>
              <a:gd name="connsiteY7" fmla="*/ 404721 h 568240"/>
              <a:gd name="connsiteX8" fmla="*/ 272068 w 568240"/>
              <a:gd name="connsiteY8" fmla="*/ 404721 h 568240"/>
              <a:gd name="connsiteX9" fmla="*/ 272068 w 568240"/>
              <a:gd name="connsiteY9" fmla="*/ 198313 h 568240"/>
              <a:gd name="connsiteX10" fmla="*/ 260510 w 568240"/>
              <a:gd name="connsiteY10" fmla="*/ 205518 h 568240"/>
              <a:gd name="connsiteX11" fmla="*/ 247972 w 568240"/>
              <a:gd name="connsiteY11" fmla="*/ 211727 h 568240"/>
              <a:gd name="connsiteX12" fmla="*/ 233317 w 568240"/>
              <a:gd name="connsiteY12" fmla="*/ 216821 h 568240"/>
              <a:gd name="connsiteX13" fmla="*/ 216425 w 568240"/>
              <a:gd name="connsiteY13" fmla="*/ 221415 h 568240"/>
              <a:gd name="connsiteX14" fmla="*/ 216425 w 568240"/>
              <a:gd name="connsiteY14" fmla="*/ 186890 h 568240"/>
              <a:gd name="connsiteX15" fmla="*/ 227721 w 568240"/>
              <a:gd name="connsiteY15" fmla="*/ 183411 h 568240"/>
              <a:gd name="connsiteX16" fmla="*/ 237790 w 568240"/>
              <a:gd name="connsiteY16" fmla="*/ 179933 h 568240"/>
              <a:gd name="connsiteX17" fmla="*/ 247725 w 568240"/>
              <a:gd name="connsiteY17" fmla="*/ 175833 h 568240"/>
              <a:gd name="connsiteX18" fmla="*/ 257660 w 568240"/>
              <a:gd name="connsiteY18" fmla="*/ 171733 h 568240"/>
              <a:gd name="connsiteX19" fmla="*/ 267213 w 568240"/>
              <a:gd name="connsiteY19" fmla="*/ 166766 h 568240"/>
              <a:gd name="connsiteX20" fmla="*/ 276789 w 568240"/>
              <a:gd name="connsiteY20" fmla="*/ 161529 h 568240"/>
              <a:gd name="connsiteX21" fmla="*/ 287090 w 568240"/>
              <a:gd name="connsiteY21" fmla="*/ 155545 h 568240"/>
              <a:gd name="connsiteX22" fmla="*/ 297406 w 568240"/>
              <a:gd name="connsiteY22" fmla="*/ 149560 h 568240"/>
              <a:gd name="connsiteX23" fmla="*/ 315286 w 568240"/>
              <a:gd name="connsiteY23" fmla="*/ 149560 h 56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8240" h="568240">
                <a:moveTo>
                  <a:pt x="284120" y="0"/>
                </a:moveTo>
                <a:cubicBezTo>
                  <a:pt x="127205" y="0"/>
                  <a:pt x="0" y="127205"/>
                  <a:pt x="0" y="284120"/>
                </a:cubicBezTo>
                <a:cubicBezTo>
                  <a:pt x="0" y="441035"/>
                  <a:pt x="127205" y="568240"/>
                  <a:pt x="284120" y="568240"/>
                </a:cubicBezTo>
                <a:cubicBezTo>
                  <a:pt x="441035" y="568240"/>
                  <a:pt x="568240" y="441035"/>
                  <a:pt x="568240" y="284120"/>
                </a:cubicBezTo>
                <a:cubicBezTo>
                  <a:pt x="568240" y="284110"/>
                  <a:pt x="568240" y="284100"/>
                  <a:pt x="568240" y="284090"/>
                </a:cubicBezTo>
                <a:cubicBezTo>
                  <a:pt x="568294" y="127246"/>
                  <a:pt x="441189" y="54"/>
                  <a:pt x="284345" y="0"/>
                </a:cubicBezTo>
                <a:cubicBezTo>
                  <a:pt x="284270" y="0"/>
                  <a:pt x="284195" y="0"/>
                  <a:pt x="284120" y="0"/>
                </a:cubicBezTo>
                <a:close/>
                <a:moveTo>
                  <a:pt x="315286" y="404721"/>
                </a:moveTo>
                <a:lnTo>
                  <a:pt x="272068" y="404721"/>
                </a:lnTo>
                <a:lnTo>
                  <a:pt x="272068" y="198313"/>
                </a:lnTo>
                <a:cubicBezTo>
                  <a:pt x="268418" y="200807"/>
                  <a:pt x="264565" y="203208"/>
                  <a:pt x="260510" y="205518"/>
                </a:cubicBezTo>
                <a:cubicBezTo>
                  <a:pt x="256458" y="207834"/>
                  <a:pt x="252271" y="209907"/>
                  <a:pt x="247972" y="211727"/>
                </a:cubicBezTo>
                <a:cubicBezTo>
                  <a:pt x="243324" y="213552"/>
                  <a:pt x="238439" y="215250"/>
                  <a:pt x="233317" y="216821"/>
                </a:cubicBezTo>
                <a:cubicBezTo>
                  <a:pt x="228195" y="218392"/>
                  <a:pt x="222564" y="219924"/>
                  <a:pt x="216425" y="221415"/>
                </a:cubicBezTo>
                <a:lnTo>
                  <a:pt x="216425" y="186890"/>
                </a:lnTo>
                <a:cubicBezTo>
                  <a:pt x="220564" y="185728"/>
                  <a:pt x="224330" y="184569"/>
                  <a:pt x="227721" y="183411"/>
                </a:cubicBezTo>
                <a:cubicBezTo>
                  <a:pt x="231112" y="182254"/>
                  <a:pt x="234469" y="181094"/>
                  <a:pt x="237790" y="179933"/>
                </a:cubicBezTo>
                <a:cubicBezTo>
                  <a:pt x="241090" y="178608"/>
                  <a:pt x="244411" y="177247"/>
                  <a:pt x="247725" y="175833"/>
                </a:cubicBezTo>
                <a:cubicBezTo>
                  <a:pt x="251039" y="174419"/>
                  <a:pt x="254346" y="173065"/>
                  <a:pt x="257660" y="171733"/>
                </a:cubicBezTo>
                <a:cubicBezTo>
                  <a:pt x="260802" y="170078"/>
                  <a:pt x="263987" y="168422"/>
                  <a:pt x="267213" y="166766"/>
                </a:cubicBezTo>
                <a:cubicBezTo>
                  <a:pt x="270440" y="165111"/>
                  <a:pt x="273632" y="163364"/>
                  <a:pt x="276789" y="161529"/>
                </a:cubicBezTo>
                <a:cubicBezTo>
                  <a:pt x="280280" y="159714"/>
                  <a:pt x="283714" y="157719"/>
                  <a:pt x="287090" y="155545"/>
                </a:cubicBezTo>
                <a:cubicBezTo>
                  <a:pt x="290466" y="153370"/>
                  <a:pt x="293905" y="151375"/>
                  <a:pt x="297406" y="149560"/>
                </a:cubicBezTo>
                <a:lnTo>
                  <a:pt x="315286" y="149560"/>
                </a:lnTo>
                <a:close/>
              </a:path>
            </a:pathLst>
          </a:custGeom>
          <a:solidFill>
            <a:schemeClr val="bg1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Graphic 34" descr="Disconnected with solid fill">
            <a:extLst>
              <a:ext uri="{FF2B5EF4-FFF2-40B4-BE49-F238E27FC236}">
                <a16:creationId xmlns:a16="http://schemas.microsoft.com/office/drawing/2014/main" id="{3168B2B8-9DAE-73BC-3774-D79FF08A0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713" y="2424706"/>
            <a:ext cx="561974" cy="561974"/>
          </a:xfrm>
          <a:prstGeom prst="rect">
            <a:avLst/>
          </a:prstGeom>
        </p:spPr>
      </p:pic>
      <p:pic>
        <p:nvPicPr>
          <p:cNvPr id="36" name="Graphic 35" descr="Connections with solid fill">
            <a:extLst>
              <a:ext uri="{FF2B5EF4-FFF2-40B4-BE49-F238E27FC236}">
                <a16:creationId xmlns:a16="http://schemas.microsoft.com/office/drawing/2014/main" id="{AE053822-521F-EEA0-9685-E862FFA8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0102" y="2383484"/>
            <a:ext cx="644412" cy="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24" grpId="0"/>
      <p:bldP spid="25" grpId="0" build="p"/>
      <p:bldP spid="26" grpId="0"/>
      <p:bldP spid="27" grpId="0" build="p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610B31-BD87-48CC-BCFF-9D58C33BB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F304C7-1D74-2374-56EE-626583D8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Purpose of the Analysis</a:t>
            </a:r>
          </a:p>
        </p:txBody>
      </p:sp>
      <p:sp>
        <p:nvSpPr>
          <p:cNvPr id="58" name="Google Shape;235;p46">
            <a:extLst>
              <a:ext uri="{FF2B5EF4-FFF2-40B4-BE49-F238E27FC236}">
                <a16:creationId xmlns:a16="http://schemas.microsoft.com/office/drawing/2014/main" id="{913EC006-AF46-B448-2DF2-6ABC5B1D366A}"/>
              </a:ext>
            </a:extLst>
          </p:cNvPr>
          <p:cNvSpPr txBox="1">
            <a:spLocks/>
          </p:cNvSpPr>
          <p:nvPr/>
        </p:nvSpPr>
        <p:spPr>
          <a:xfrm>
            <a:off x="3540660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Exploratory</a:t>
            </a:r>
          </a:p>
        </p:txBody>
      </p:sp>
      <p:sp>
        <p:nvSpPr>
          <p:cNvPr id="59" name="Google Shape;236;p46">
            <a:extLst>
              <a:ext uri="{FF2B5EF4-FFF2-40B4-BE49-F238E27FC236}">
                <a16:creationId xmlns:a16="http://schemas.microsoft.com/office/drawing/2014/main" id="{907EE776-C382-0CB2-819A-780949E480E6}"/>
              </a:ext>
            </a:extLst>
          </p:cNvPr>
          <p:cNvSpPr txBox="1">
            <a:spLocks/>
          </p:cNvSpPr>
          <p:nvPr/>
        </p:nvSpPr>
        <p:spPr>
          <a:xfrm>
            <a:off x="3106034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Explore relationship between 2 or more variables in 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he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 sameple</a:t>
            </a:r>
          </a:p>
        </p:txBody>
      </p:sp>
      <p:sp>
        <p:nvSpPr>
          <p:cNvPr id="60" name="Google Shape;237;p46">
            <a:extLst>
              <a:ext uri="{FF2B5EF4-FFF2-40B4-BE49-F238E27FC236}">
                <a16:creationId xmlns:a16="http://schemas.microsoft.com/office/drawing/2014/main" id="{0EF7C74A-59DC-19F5-2DD6-2CB262A22D36}"/>
              </a:ext>
            </a:extLst>
          </p:cNvPr>
          <p:cNvSpPr txBox="1">
            <a:spLocks/>
          </p:cNvSpPr>
          <p:nvPr/>
        </p:nvSpPr>
        <p:spPr>
          <a:xfrm>
            <a:off x="6565993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Confirmatory</a:t>
            </a:r>
          </a:p>
        </p:txBody>
      </p:sp>
      <p:sp>
        <p:nvSpPr>
          <p:cNvPr id="61" name="Google Shape;238;p46">
            <a:extLst>
              <a:ext uri="{FF2B5EF4-FFF2-40B4-BE49-F238E27FC236}">
                <a16:creationId xmlns:a16="http://schemas.microsoft.com/office/drawing/2014/main" id="{86495EDF-3A03-92D0-0DCF-00CF3102FA85}"/>
              </a:ext>
            </a:extLst>
          </p:cNvPr>
          <p:cNvSpPr txBox="1">
            <a:spLocks/>
          </p:cNvSpPr>
          <p:nvPr/>
        </p:nvSpPr>
        <p:spPr>
          <a:xfrm>
            <a:off x="6131367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Test or confirm a hypothesis or pre-existing findings</a:t>
            </a:r>
          </a:p>
        </p:txBody>
      </p:sp>
      <p:sp>
        <p:nvSpPr>
          <p:cNvPr id="62" name="Google Shape;239;p46">
            <a:extLst>
              <a:ext uri="{FF2B5EF4-FFF2-40B4-BE49-F238E27FC236}">
                <a16:creationId xmlns:a16="http://schemas.microsoft.com/office/drawing/2014/main" id="{36336F95-65F1-647B-2895-0EEF3F75EC73}"/>
              </a:ext>
            </a:extLst>
          </p:cNvPr>
          <p:cNvSpPr txBox="1">
            <a:spLocks/>
          </p:cNvSpPr>
          <p:nvPr/>
        </p:nvSpPr>
        <p:spPr>
          <a:xfrm>
            <a:off x="533674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Descriptive</a:t>
            </a:r>
          </a:p>
        </p:txBody>
      </p:sp>
      <p:sp>
        <p:nvSpPr>
          <p:cNvPr id="63" name="Google Shape;240;p46">
            <a:extLst>
              <a:ext uri="{FF2B5EF4-FFF2-40B4-BE49-F238E27FC236}">
                <a16:creationId xmlns:a16="http://schemas.microsoft.com/office/drawing/2014/main" id="{23731C41-BED6-E758-7E78-A16F2CE22C99}"/>
              </a:ext>
            </a:extLst>
          </p:cNvPr>
          <p:cNvSpPr txBox="1">
            <a:spLocks/>
          </p:cNvSpPr>
          <p:nvPr/>
        </p:nvSpPr>
        <p:spPr>
          <a:xfrm>
            <a:off x="99048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Only describe summaries and patterns</a:t>
            </a:r>
          </a:p>
        </p:txBody>
      </p:sp>
      <p:cxnSp>
        <p:nvCxnSpPr>
          <p:cNvPr id="64" name="Google Shape;241;p46">
            <a:extLst>
              <a:ext uri="{FF2B5EF4-FFF2-40B4-BE49-F238E27FC236}">
                <a16:creationId xmlns:a16="http://schemas.microsoft.com/office/drawing/2014/main" id="{0D5283BC-981C-C7F8-42B0-9DB8B5F72091}"/>
              </a:ext>
            </a:extLst>
          </p:cNvPr>
          <p:cNvCxnSpPr/>
          <p:nvPr/>
        </p:nvCxnSpPr>
        <p:spPr>
          <a:xfrm>
            <a:off x="4457310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5" name="Google Shape;242;p46">
            <a:extLst>
              <a:ext uri="{FF2B5EF4-FFF2-40B4-BE49-F238E27FC236}">
                <a16:creationId xmlns:a16="http://schemas.microsoft.com/office/drawing/2014/main" id="{515B0E5C-6385-819F-53F5-814B5D693FFB}"/>
              </a:ext>
            </a:extLst>
          </p:cNvPr>
          <p:cNvCxnSpPr/>
          <p:nvPr/>
        </p:nvCxnSpPr>
        <p:spPr>
          <a:xfrm>
            <a:off x="7482640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6" name="Google Shape;243;p46">
            <a:extLst>
              <a:ext uri="{FF2B5EF4-FFF2-40B4-BE49-F238E27FC236}">
                <a16:creationId xmlns:a16="http://schemas.microsoft.com/office/drawing/2014/main" id="{94CEE909-CFB0-B13F-D175-87D7A9E45C78}"/>
              </a:ext>
            </a:extLst>
          </p:cNvPr>
          <p:cNvCxnSpPr/>
          <p:nvPr/>
        </p:nvCxnSpPr>
        <p:spPr>
          <a:xfrm>
            <a:off x="1450327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" name="Google Shape;244;p46">
            <a:extLst>
              <a:ext uri="{FF2B5EF4-FFF2-40B4-BE49-F238E27FC236}">
                <a16:creationId xmlns:a16="http://schemas.microsoft.com/office/drawing/2014/main" id="{85076749-9C27-3236-E6FA-AD9138BB1FE5}"/>
              </a:ext>
            </a:extLst>
          </p:cNvPr>
          <p:cNvSpPr/>
          <p:nvPr/>
        </p:nvSpPr>
        <p:spPr>
          <a:xfrm>
            <a:off x="1224877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45;p46">
            <a:extLst>
              <a:ext uri="{FF2B5EF4-FFF2-40B4-BE49-F238E27FC236}">
                <a16:creationId xmlns:a16="http://schemas.microsoft.com/office/drawing/2014/main" id="{681C4297-1B97-6CC4-8A04-DFF018E349FE}"/>
              </a:ext>
            </a:extLst>
          </p:cNvPr>
          <p:cNvSpPr/>
          <p:nvPr/>
        </p:nvSpPr>
        <p:spPr>
          <a:xfrm>
            <a:off x="4231860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46;p46">
            <a:extLst>
              <a:ext uri="{FF2B5EF4-FFF2-40B4-BE49-F238E27FC236}">
                <a16:creationId xmlns:a16="http://schemas.microsoft.com/office/drawing/2014/main" id="{936AD8D2-9B59-4078-2AD5-BEDA3431A424}"/>
              </a:ext>
            </a:extLst>
          </p:cNvPr>
          <p:cNvSpPr/>
          <p:nvPr/>
        </p:nvSpPr>
        <p:spPr>
          <a:xfrm>
            <a:off x="7257190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" name="Graphic 69" descr="List with solid fill">
            <a:extLst>
              <a:ext uri="{FF2B5EF4-FFF2-40B4-BE49-F238E27FC236}">
                <a16:creationId xmlns:a16="http://schemas.microsoft.com/office/drawing/2014/main" id="{4034EF01-9D5D-38C4-F06A-90FF91B18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2746" y="2740690"/>
            <a:ext cx="588856" cy="588856"/>
          </a:xfrm>
          <a:prstGeom prst="rect">
            <a:avLst/>
          </a:prstGeom>
        </p:spPr>
      </p:pic>
      <p:pic>
        <p:nvPicPr>
          <p:cNvPr id="71" name="Graphic 70" descr="Research with solid fill">
            <a:extLst>
              <a:ext uri="{FF2B5EF4-FFF2-40B4-BE49-F238E27FC236}">
                <a16:creationId xmlns:a16="http://schemas.microsoft.com/office/drawing/2014/main" id="{72478627-4B0F-E56E-1BA6-C69A63B51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93176" y="2754131"/>
            <a:ext cx="561974" cy="561974"/>
          </a:xfrm>
          <a:prstGeom prst="rect">
            <a:avLst/>
          </a:prstGeom>
        </p:spPr>
      </p:pic>
      <p:pic>
        <p:nvPicPr>
          <p:cNvPr id="72" name="Graphic 71" descr="Gavel with solid fill">
            <a:extLst>
              <a:ext uri="{FF2B5EF4-FFF2-40B4-BE49-F238E27FC236}">
                <a16:creationId xmlns:a16="http://schemas.microsoft.com/office/drawing/2014/main" id="{187B8893-F369-46BB-5C5B-D725A61B1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8500" y="2737458"/>
            <a:ext cx="561980" cy="561980"/>
          </a:xfrm>
          <a:prstGeom prst="rect">
            <a:avLst/>
          </a:prstGeom>
        </p:spPr>
      </p:pic>
      <p:sp>
        <p:nvSpPr>
          <p:cNvPr id="73" name="Google Shape;237;p46">
            <a:extLst>
              <a:ext uri="{FF2B5EF4-FFF2-40B4-BE49-F238E27FC236}">
                <a16:creationId xmlns:a16="http://schemas.microsoft.com/office/drawing/2014/main" id="{CD1DB8C8-2036-4081-A514-2B26D3B4868F}"/>
              </a:ext>
            </a:extLst>
          </p:cNvPr>
          <p:cNvSpPr txBox="1">
            <a:spLocks/>
          </p:cNvSpPr>
          <p:nvPr/>
        </p:nvSpPr>
        <p:spPr>
          <a:xfrm>
            <a:off x="9591326" y="35846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Predictive</a:t>
            </a:r>
          </a:p>
        </p:txBody>
      </p:sp>
      <p:sp>
        <p:nvSpPr>
          <p:cNvPr id="74" name="Google Shape;238;p46">
            <a:extLst>
              <a:ext uri="{FF2B5EF4-FFF2-40B4-BE49-F238E27FC236}">
                <a16:creationId xmlns:a16="http://schemas.microsoft.com/office/drawing/2014/main" id="{D5F9BC70-E096-E8D1-2DB6-A30134029808}"/>
              </a:ext>
            </a:extLst>
          </p:cNvPr>
          <p:cNvSpPr txBox="1">
            <a:spLocks/>
          </p:cNvSpPr>
          <p:nvPr/>
        </p:nvSpPr>
        <p:spPr>
          <a:xfrm>
            <a:off x="9156700" y="4269575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Make future predictions beyond the sample</a:t>
            </a:r>
          </a:p>
        </p:txBody>
      </p:sp>
      <p:cxnSp>
        <p:nvCxnSpPr>
          <p:cNvPr id="75" name="Google Shape;242;p46">
            <a:extLst>
              <a:ext uri="{FF2B5EF4-FFF2-40B4-BE49-F238E27FC236}">
                <a16:creationId xmlns:a16="http://schemas.microsoft.com/office/drawing/2014/main" id="{87D09A58-C32F-1F4C-7BDC-077C724B2487}"/>
              </a:ext>
            </a:extLst>
          </p:cNvPr>
          <p:cNvCxnSpPr/>
          <p:nvPr/>
        </p:nvCxnSpPr>
        <p:spPr>
          <a:xfrm>
            <a:off x="10507973" y="4205598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6" name="Google Shape;246;p46">
            <a:extLst>
              <a:ext uri="{FF2B5EF4-FFF2-40B4-BE49-F238E27FC236}">
                <a16:creationId xmlns:a16="http://schemas.microsoft.com/office/drawing/2014/main" id="{033381AC-0B61-9601-3069-F4A77FB02901}"/>
              </a:ext>
            </a:extLst>
          </p:cNvPr>
          <p:cNvSpPr/>
          <p:nvPr/>
        </p:nvSpPr>
        <p:spPr>
          <a:xfrm>
            <a:off x="10282523" y="270385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7" name="Graphic 76" descr="Upward trend with solid fill">
            <a:extLst>
              <a:ext uri="{FF2B5EF4-FFF2-40B4-BE49-F238E27FC236}">
                <a16:creationId xmlns:a16="http://schemas.microsoft.com/office/drawing/2014/main" id="{E1298714-EE71-84F3-CED5-74A95E3E8B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30398" y="2751715"/>
            <a:ext cx="588850" cy="5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build="p"/>
      <p:bldP spid="60" grpId="0"/>
      <p:bldP spid="61" grpId="0" build="p"/>
      <p:bldP spid="62" grpId="0"/>
      <p:bldP spid="63" grpId="0" build="p"/>
      <p:bldP spid="67" grpId="0" animBg="1"/>
      <p:bldP spid="68" grpId="0" animBg="1"/>
      <p:bldP spid="69" grpId="0" animBg="1"/>
      <p:bldP spid="73" grpId="0"/>
      <p:bldP spid="74" grpId="0" build="p"/>
      <p:bldP spid="7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4983D-9420-DBF7-2C0E-07159F77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2515" y="571501"/>
            <a:ext cx="6446970" cy="5714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0707D9-DB4C-CE22-735B-92456220D3B0}"/>
              </a:ext>
            </a:extLst>
          </p:cNvPr>
          <p:cNvSpPr txBox="1"/>
          <p:nvPr/>
        </p:nvSpPr>
        <p:spPr>
          <a:xfrm>
            <a:off x="2087250" y="6399728"/>
            <a:ext cx="81888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i="1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https://stackoverflow.com/questions/34469597/what-is-the-difference-between-inferential-analysis-and-predictive-analysis</a:t>
            </a:r>
            <a:r>
              <a:rPr lang="en-US" sz="1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D79BF-5CA0-3DAA-041C-540D34E297C8}"/>
              </a:ext>
            </a:extLst>
          </p:cNvPr>
          <p:cNvSpPr/>
          <p:nvPr/>
        </p:nvSpPr>
        <p:spPr>
          <a:xfrm>
            <a:off x="5410200" y="3640555"/>
            <a:ext cx="3909285" cy="264594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A16D1-CA81-739F-2ED4-0194CA3B7BAD}"/>
              </a:ext>
            </a:extLst>
          </p:cNvPr>
          <p:cNvSpPr/>
          <p:nvPr/>
        </p:nvSpPr>
        <p:spPr>
          <a:xfrm>
            <a:off x="6619875" y="1346014"/>
            <a:ext cx="800100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8263-0200-DDFA-17BF-B190F02B1CF5}"/>
              </a:ext>
            </a:extLst>
          </p:cNvPr>
          <p:cNvSpPr/>
          <p:nvPr/>
        </p:nvSpPr>
        <p:spPr>
          <a:xfrm>
            <a:off x="6069177" y="2281814"/>
            <a:ext cx="969797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949EA-0FAE-7BA6-72D7-A06949F9D15D}"/>
              </a:ext>
            </a:extLst>
          </p:cNvPr>
          <p:cNvSpPr/>
          <p:nvPr/>
        </p:nvSpPr>
        <p:spPr>
          <a:xfrm>
            <a:off x="7491413" y="3034250"/>
            <a:ext cx="830426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9E1A-9740-9211-01B1-CD96157D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9880-A743-7EF3-16D3-4805FD1C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C209-17EB-F6CB-BA79-BC4E88E883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Study:</a:t>
            </a:r>
          </a:p>
          <a:p>
            <a:r>
              <a:rPr lang="en-US" sz="2400" dirty="0"/>
              <a:t>Assess anemia among secondary school students in an urban school in </a:t>
            </a:r>
            <a:r>
              <a:rPr lang="en-US" sz="2400" dirty="0" err="1"/>
              <a:t>Omdruman</a:t>
            </a:r>
            <a:r>
              <a:rPr lang="en-US" sz="2400" dirty="0"/>
              <a:t>.</a:t>
            </a:r>
          </a:p>
          <a:p>
            <a:r>
              <a:rPr lang="en-US" sz="2400" dirty="0"/>
              <a:t>Define anemia: Hb &lt;9 g/dl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(*)</a:t>
            </a:r>
          </a:p>
          <a:p>
            <a:r>
              <a:rPr lang="en-US" sz="2400" dirty="0"/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50 students have Hb ≤9 g/dL.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A7965-39EA-11B7-50F3-5D7A3AD2F8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the occurrence of anemia in this sample?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</p:txBody>
      </p:sp>
    </p:spTree>
    <p:extLst>
      <p:ext uri="{BB962C8B-B14F-4D97-AF65-F5344CB8AC3E}">
        <p14:creationId xmlns:p14="http://schemas.microsoft.com/office/powerpoint/2010/main" val="14289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3AAD-71F1-E3CE-7A1B-7B649086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91BC-61D0-0F15-909E-47274F1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9447-C448-205E-4F2E-66DE70501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Study:</a:t>
            </a:r>
          </a:p>
          <a:p>
            <a:r>
              <a:rPr lang="en-US" sz="2400" dirty="0"/>
              <a:t>Compare Hb levels between male and female students</a:t>
            </a:r>
          </a:p>
          <a:p>
            <a:pPr lvl="1"/>
            <a:r>
              <a:rPr lang="en-US" dirty="0"/>
              <a:t>Secondary school in urban </a:t>
            </a:r>
            <a:r>
              <a:rPr lang="en-US" dirty="0" err="1"/>
              <a:t>Omdruman</a:t>
            </a:r>
            <a:r>
              <a:rPr lang="en-US" dirty="0"/>
              <a:t>.</a:t>
            </a:r>
          </a:p>
          <a:p>
            <a:r>
              <a:rPr lang="en-US" sz="2400" dirty="0"/>
              <a:t>Define anemia: Hb &lt;9 g/dl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(*)</a:t>
            </a:r>
          </a:p>
          <a:p>
            <a:r>
              <a:rPr lang="en-US" sz="2400" dirty="0"/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Mean Hb level in males = 14.2 g/dL</a:t>
            </a:r>
          </a:p>
          <a:p>
            <a:r>
              <a:rPr lang="en-US" sz="2400" dirty="0"/>
              <a:t>Mean Hb level in females = 13.1 g/dL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38CB6-9501-DAA1-0A25-1235479EF2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how the 2 groups compare in their mean Hb levels?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93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F86B0-5DA9-A172-6EAC-2FA39A0F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2D77-ACDC-8F4E-93B6-83369F41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01DD-0642-54BE-358F-48C6540FC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Study: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Compare Hb levels between male and female students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Secondary school in urban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Omdruman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Define anemia: Hb &lt;9 g/dl (*)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Mean Hb level in males = </a:t>
            </a:r>
            <a:r>
              <a:rPr lang="en-US" sz="2400" dirty="0">
                <a:highlight>
                  <a:srgbClr val="FFFF00"/>
                </a:highlight>
              </a:rPr>
              <a:t>13.2</a:t>
            </a:r>
            <a:r>
              <a:rPr lang="en-US" sz="2400" dirty="0"/>
              <a:t> g/dL</a:t>
            </a:r>
          </a:p>
          <a:p>
            <a:r>
              <a:rPr lang="en-US" sz="2400" dirty="0"/>
              <a:t>Mean Hb level in females = </a:t>
            </a:r>
            <a:r>
              <a:rPr lang="en-US" sz="2400" dirty="0">
                <a:highlight>
                  <a:srgbClr val="FFFF00"/>
                </a:highlight>
              </a:rPr>
              <a:t>10.1</a:t>
            </a:r>
            <a:r>
              <a:rPr lang="en-US" sz="2400" dirty="0"/>
              <a:t> g/dL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4A0B0-598A-B793-329D-E64BCA4152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how the 2 groups compare in their mean Hb levels?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10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1317-4D15-1A0C-107B-201D5BA3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0322-EFB6-5780-D665-14C828C0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BDD6F-445B-0EF9-99B4-9BB2444D1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/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/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/>
                  <a:t>categorical </a:t>
                </a:r>
                <a:r>
                  <a:rPr lang="en-US" sz="2400" i="1" dirty="0"/>
                  <a:t>variables and </a:t>
                </a:r>
                <a:r>
                  <a:rPr lang="en-US" sz="2400" b="1" i="1" dirty="0"/>
                  <a:t>medians</a:t>
                </a:r>
                <a:r>
                  <a:rPr lang="en-US" sz="2400" i="1" dirty="0"/>
                  <a:t> with interquartile ranges (IQRs) for </a:t>
                </a:r>
                <a:r>
                  <a:rPr lang="en-US" sz="2400" b="1" i="1" dirty="0"/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/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/>
                  <a:t>compared</a:t>
                </a:r>
                <a:r>
                  <a:rPr lang="en-US" sz="2400" i="1" dirty="0"/>
                  <a:t> with 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/>
                  <a:t> tests, adjusting for clustering at the hospital level. </a:t>
                </a:r>
                <a:r>
                  <a:rPr lang="en-US" sz="2400" b="1" i="1" dirty="0"/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/>
                  <a:t>compared</a:t>
                </a:r>
                <a:r>
                  <a:rPr lang="en-US" sz="2400" i="1" dirty="0"/>
                  <a:t> with Wilcoxon rank tests.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BDD6F-445B-0EF9-99B4-9BB2444D1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83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2666-AA85-2FB9-0C4F-F96C2189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2509-C944-DD32-0BED-6B3B6F4A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06496-B273-3399-6F81-C33CF2DDB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>
                    <a:solidFill>
                      <a:schemeClr val="accent6"/>
                    </a:solidFill>
                  </a:rPr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variables and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medians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interquartile ranges (IQRs)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70C0"/>
                    </a:solidFill>
                  </a:rPr>
                  <a:t> tests</a:t>
                </a:r>
                <a:r>
                  <a:rPr lang="en-US" sz="2400" i="1" dirty="0"/>
                  <a:t>, adjusting for clustering at the hospital level.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Wilcoxon rank tests</a:t>
                </a:r>
                <a:r>
                  <a:rPr lang="en-US" sz="2400" i="1" dirty="0"/>
                  <a:t>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06496-B273-3399-6F81-C33CF2DDB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7529C65C-5651-B93E-C655-5B4B8120393C}"/>
              </a:ext>
            </a:extLst>
          </p:cNvPr>
          <p:cNvSpPr txBox="1">
            <a:spLocks/>
          </p:cNvSpPr>
          <p:nvPr/>
        </p:nvSpPr>
        <p:spPr>
          <a:xfrm>
            <a:off x="1279092" y="4162657"/>
            <a:ext cx="6671108" cy="201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endParaRPr lang="en-US" sz="1867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E16A-E1A7-8B05-E907-C672DE39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4748-B110-AC60-0C0F-B0596E72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E2689-E6FD-8CE4-A682-79C41C230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>
                    <a:solidFill>
                      <a:schemeClr val="accent6"/>
                    </a:solidFill>
                  </a:rPr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variables and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medians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interquartile ranges (IQRs)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70C0"/>
                    </a:solidFill>
                  </a:rPr>
                  <a:t> tests</a:t>
                </a:r>
                <a:r>
                  <a:rPr lang="en-US" sz="2400" i="1" dirty="0"/>
                  <a:t>, adjusting for clustering at the hospital level.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Wilcoxon rank tests</a:t>
                </a:r>
                <a:r>
                  <a:rPr lang="en-US" sz="2400" i="1" dirty="0"/>
                  <a:t>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E2689-E6FD-8CE4-A682-79C41C230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3285A7C2-FDDB-657A-F179-6945FAC5B953}"/>
              </a:ext>
            </a:extLst>
          </p:cNvPr>
          <p:cNvSpPr txBox="1">
            <a:spLocks/>
          </p:cNvSpPr>
          <p:nvPr/>
        </p:nvSpPr>
        <p:spPr>
          <a:xfrm>
            <a:off x="1279092" y="4162657"/>
            <a:ext cx="6671108" cy="201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endParaRPr lang="en-US" sz="1867" i="1" dirty="0">
              <a:solidFill>
                <a:schemeClr val="tx1"/>
              </a:solidFill>
            </a:endParaRPr>
          </a:p>
        </p:txBody>
      </p: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2AFB1546-EB68-1E1B-F03B-B0AF0704B854}"/>
              </a:ext>
            </a:extLst>
          </p:cNvPr>
          <p:cNvSpPr txBox="1">
            <a:spLocks/>
          </p:cNvSpPr>
          <p:nvPr/>
        </p:nvSpPr>
        <p:spPr>
          <a:xfrm>
            <a:off x="711200" y="4162657"/>
            <a:ext cx="52578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6"/>
                </a:solidFill>
              </a:rPr>
              <a:t>Green</a:t>
            </a:r>
            <a:r>
              <a:rPr lang="en-US" sz="1867" b="1" i="1" dirty="0">
                <a:solidFill>
                  <a:schemeClr val="tx1"/>
                </a:solidFill>
              </a:rPr>
              <a:t> and </a:t>
            </a:r>
            <a:r>
              <a:rPr lang="en-US" sz="1867" b="1" i="1" dirty="0">
                <a:solidFill>
                  <a:srgbClr val="C00000"/>
                </a:solidFill>
              </a:rPr>
              <a:t>red</a:t>
            </a:r>
            <a:r>
              <a:rPr lang="en-US" sz="1867" b="1" i="1" dirty="0">
                <a:solidFill>
                  <a:schemeClr val="tx1"/>
                </a:solidFill>
              </a:rPr>
              <a:t>: </a:t>
            </a:r>
            <a:r>
              <a:rPr lang="en-US" sz="1867" i="1" dirty="0">
                <a:solidFill>
                  <a:schemeClr val="tx1"/>
                </a:solidFill>
              </a:rPr>
              <a:t>types of data analysis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chemeClr val="accent6"/>
                </a:solidFill>
              </a:rPr>
              <a:t>Green: </a:t>
            </a:r>
            <a:r>
              <a:rPr lang="en-US" sz="1867" i="1" dirty="0">
                <a:solidFill>
                  <a:schemeClr val="accent6"/>
                </a:solidFill>
              </a:rPr>
              <a:t>descriptive analysis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rgbClr val="C00000"/>
                </a:solidFill>
              </a:rPr>
              <a:t>Red:</a:t>
            </a:r>
            <a:r>
              <a:rPr lang="en-US" sz="1867" i="1" dirty="0">
                <a:solidFill>
                  <a:srgbClr val="C00000"/>
                </a:solidFill>
              </a:rPr>
              <a:t> Inferential analysis</a:t>
            </a:r>
          </a:p>
        </p:txBody>
      </p: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56B6A6D7-6458-42EB-06AF-16C833B35162}"/>
              </a:ext>
            </a:extLst>
          </p:cNvPr>
          <p:cNvSpPr txBox="1">
            <a:spLocks/>
          </p:cNvSpPr>
          <p:nvPr/>
        </p:nvSpPr>
        <p:spPr>
          <a:xfrm>
            <a:off x="6223000" y="4162657"/>
            <a:ext cx="52578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2"/>
                </a:solidFill>
              </a:rPr>
              <a:t>Orange</a:t>
            </a:r>
            <a:r>
              <a:rPr lang="en-US" sz="1867" b="1" i="1" dirty="0">
                <a:solidFill>
                  <a:schemeClr val="tx1"/>
                </a:solidFill>
              </a:rPr>
              <a:t> and </a:t>
            </a:r>
            <a:r>
              <a:rPr lang="en-US" sz="1867" b="1" i="1" dirty="0">
                <a:solidFill>
                  <a:srgbClr val="0070C0"/>
                </a:solidFill>
              </a:rPr>
              <a:t>blue</a:t>
            </a:r>
            <a:r>
              <a:rPr lang="en-US" sz="1867" b="1" i="1" dirty="0">
                <a:solidFill>
                  <a:schemeClr val="tx1"/>
                </a:solidFill>
              </a:rPr>
              <a:t>:</a:t>
            </a:r>
            <a:r>
              <a:rPr lang="en-US" sz="1867" i="1" dirty="0">
                <a:solidFill>
                  <a:schemeClr val="tx1"/>
                </a:solidFill>
              </a:rPr>
              <a:t> types of variables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chemeClr val="accent2"/>
                </a:solidFill>
              </a:rPr>
              <a:t>Orange: </a:t>
            </a:r>
            <a:r>
              <a:rPr lang="en-US" sz="1867" i="1" dirty="0">
                <a:solidFill>
                  <a:schemeClr val="accent2"/>
                </a:solidFill>
              </a:rPr>
              <a:t>categorical variables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rgbClr val="0070C0"/>
                </a:solidFill>
              </a:rPr>
              <a:t>Blue:</a:t>
            </a:r>
            <a:r>
              <a:rPr lang="en-US" sz="1867" i="1" dirty="0">
                <a:solidFill>
                  <a:srgbClr val="0070C0"/>
                </a:solidFill>
              </a:rPr>
              <a:t> numerical variables</a:t>
            </a:r>
            <a:endParaRPr lang="en-US" sz="1867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Montserrat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1390</Words>
  <Application>Microsoft Office PowerPoint</Application>
  <PresentationFormat>Widescreen</PresentationFormat>
  <Paragraphs>241</Paragraphs>
  <Slides>38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Aptos</vt:lpstr>
      <vt:lpstr>Aptos Display</vt:lpstr>
      <vt:lpstr>Arial</vt:lpstr>
      <vt:lpstr>Cambria Math</vt:lpstr>
      <vt:lpstr>Montserrat</vt:lpstr>
      <vt:lpstr>Montserrat ExtraBold</vt:lpstr>
      <vt:lpstr>Montserrat Medium</vt:lpstr>
      <vt:lpstr>Wingdings</vt:lpstr>
      <vt:lpstr>Office Theme</vt:lpstr>
      <vt:lpstr>Futuristic Background by Slidesgo</vt:lpstr>
      <vt:lpstr>Data Analysis I: Types of Data and Descriptive Statistics</vt:lpstr>
      <vt:lpstr>Data: measurements or observations on “units of observation”</vt:lpstr>
      <vt:lpstr>“The world's most valuable resource is no longer oil, but data.”</vt:lpstr>
      <vt:lpstr>Motivating Example #1</vt:lpstr>
      <vt:lpstr>Motivating Example #2</vt:lpstr>
      <vt:lpstr>Motivating Example #2</vt:lpstr>
      <vt:lpstr>Motivating Example #3</vt:lpstr>
      <vt:lpstr>Motivating Example #3</vt:lpstr>
      <vt:lpstr>Motivating Example #3</vt:lpstr>
      <vt:lpstr>Motivating Example #3</vt:lpstr>
      <vt:lpstr>1 |  Types of Data in  Quantitative Research</vt:lpstr>
      <vt:lpstr>PowerPoint Presentation</vt:lpstr>
      <vt:lpstr>2 |  Types of Analysis in  Quantitative Research</vt:lpstr>
      <vt:lpstr>Types of Data Analysis by Purpose of the Analysis</vt:lpstr>
      <vt:lpstr>PowerPoint Presentation</vt:lpstr>
      <vt:lpstr>PowerPoint Presentation</vt:lpstr>
      <vt:lpstr>PowerPoint Presentation</vt:lpstr>
      <vt:lpstr>3 | Descriptive Statistics</vt:lpstr>
      <vt:lpstr>PowerPoint Presentation</vt:lpstr>
      <vt:lpstr>PowerPoint Presentation</vt:lpstr>
      <vt:lpstr>PowerPoint Presentation</vt:lpstr>
      <vt:lpstr>PowerPoint Presentation</vt:lpstr>
      <vt:lpstr>Descriptive Statistics for  Categorical Variables</vt:lpstr>
      <vt:lpstr>4 | Public Health Indicators</vt:lpstr>
      <vt:lpstr>PowerPoint Presentation</vt:lpstr>
      <vt:lpstr>PowerPoint Presentation</vt:lpstr>
      <vt:lpstr>Common Measures of Occurrence</vt:lpstr>
      <vt:lpstr>Common Measures of Occurrence</vt:lpstr>
      <vt:lpstr>5 | Visualizations for Descriptive  Statistics</vt:lpstr>
      <vt:lpstr>PowerPoint Presentation</vt:lpstr>
      <vt:lpstr>PowerPoint Presentation</vt:lpstr>
      <vt:lpstr>PowerPoint Presentation</vt:lpstr>
      <vt:lpstr>PowerPoint Presentation</vt:lpstr>
      <vt:lpstr>Next Session</vt:lpstr>
      <vt:lpstr>Thank you!</vt:lpstr>
      <vt:lpstr>Types of Data Analysis by Number of Variables</vt:lpstr>
      <vt:lpstr>Types of Data Analysis by Purpose of the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Albirair, Mohamed</dc:creator>
  <cp:lastModifiedBy>Mohamed Albirair</cp:lastModifiedBy>
  <cp:revision>7</cp:revision>
  <dcterms:created xsi:type="dcterms:W3CDTF">2025-09-05T00:25:43Z</dcterms:created>
  <dcterms:modified xsi:type="dcterms:W3CDTF">2025-12-06T23:22:25Z</dcterms:modified>
</cp:coreProperties>
</file>